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4"/>
    <p:sldMasterId id="2147483772" r:id="rId5"/>
  </p:sldMasterIdLst>
  <p:notesMasterIdLst>
    <p:notesMasterId r:id="rId19"/>
  </p:notesMasterIdLst>
  <p:handoutMasterIdLst>
    <p:handoutMasterId r:id="rId20"/>
  </p:handoutMasterIdLst>
  <p:sldIdLst>
    <p:sldId id="293" r:id="rId6"/>
    <p:sldId id="326" r:id="rId7"/>
    <p:sldId id="300" r:id="rId8"/>
    <p:sldId id="351" r:id="rId9"/>
    <p:sldId id="338" r:id="rId10"/>
    <p:sldId id="339" r:id="rId11"/>
    <p:sldId id="341" r:id="rId12"/>
    <p:sldId id="362" r:id="rId13"/>
    <p:sldId id="379" r:id="rId14"/>
    <p:sldId id="356" r:id="rId15"/>
    <p:sldId id="350" r:id="rId16"/>
    <p:sldId id="347" r:id="rId17"/>
    <p:sldId id="297"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096"/>
    <a:srgbClr val="1938B3"/>
    <a:srgbClr val="090095"/>
    <a:srgbClr val="2349E3"/>
    <a:srgbClr val="1938FF"/>
    <a:srgbClr val="0A3396"/>
    <a:srgbClr val="233881"/>
    <a:srgbClr val="002060"/>
    <a:srgbClr val="FFFFFF"/>
    <a:srgbClr val="519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83268" autoAdjust="0"/>
  </p:normalViewPr>
  <p:slideViewPr>
    <p:cSldViewPr snapToGrid="0">
      <p:cViewPr>
        <p:scale>
          <a:sx n="50" d="100"/>
          <a:sy n="50" d="100"/>
        </p:scale>
        <p:origin x="2088" y="451"/>
      </p:cViewPr>
      <p:guideLst/>
    </p:cSldViewPr>
  </p:slideViewPr>
  <p:outlineViewPr>
    <p:cViewPr>
      <p:scale>
        <a:sx n="33" d="100"/>
        <a:sy n="33" d="100"/>
      </p:scale>
      <p:origin x="0" y="-18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bastien GIRARDEY" userId="e76710bf-d2db-467f-9ecf-fc6ab2c844d8" providerId="ADAL" clId="{F5DC5C7B-FDAC-4B55-B33A-9E6CBE4E162D}"/>
    <pc:docChg chg="modSld">
      <pc:chgData name="Sebastien GIRARDEY" userId="e76710bf-d2db-467f-9ecf-fc6ab2c844d8" providerId="ADAL" clId="{F5DC5C7B-FDAC-4B55-B33A-9E6CBE4E162D}" dt="2023-08-22T15:50:44.888" v="18" actId="20577"/>
      <pc:docMkLst>
        <pc:docMk/>
      </pc:docMkLst>
      <pc:sldChg chg="modSp mod">
        <pc:chgData name="Sebastien GIRARDEY" userId="e76710bf-d2db-467f-9ecf-fc6ab2c844d8" providerId="ADAL" clId="{F5DC5C7B-FDAC-4B55-B33A-9E6CBE4E162D}" dt="2023-08-22T15:50:44.888" v="18" actId="20577"/>
        <pc:sldMkLst>
          <pc:docMk/>
          <pc:sldMk cId="2406036121" sldId="354"/>
        </pc:sldMkLst>
        <pc:spChg chg="mod">
          <ac:chgData name="Sebastien GIRARDEY" userId="e76710bf-d2db-467f-9ecf-fc6ab2c844d8" providerId="ADAL" clId="{F5DC5C7B-FDAC-4B55-B33A-9E6CBE4E162D}" dt="2023-08-22T15:50:44.888" v="18" actId="20577"/>
          <ac:spMkLst>
            <pc:docMk/>
            <pc:sldMk cId="2406036121" sldId="354"/>
            <ac:spMk id="54" creationId="{E07177BB-B7A9-7871-4D01-CBE456D3EDAE}"/>
          </ac:spMkLst>
        </pc:spChg>
      </pc:sldChg>
      <pc:sldChg chg="modSp mod">
        <pc:chgData name="Sebastien GIRARDEY" userId="e76710bf-d2db-467f-9ecf-fc6ab2c844d8" providerId="ADAL" clId="{F5DC5C7B-FDAC-4B55-B33A-9E6CBE4E162D}" dt="2023-08-22T15:50:31.407" v="11" actId="20577"/>
        <pc:sldMkLst>
          <pc:docMk/>
          <pc:sldMk cId="2550641721" sldId="380"/>
        </pc:sldMkLst>
        <pc:spChg chg="mod">
          <ac:chgData name="Sebastien GIRARDEY" userId="e76710bf-d2db-467f-9ecf-fc6ab2c844d8" providerId="ADAL" clId="{F5DC5C7B-FDAC-4B55-B33A-9E6CBE4E162D}" dt="2023-08-22T15:50:31.407" v="11" actId="20577"/>
          <ac:spMkLst>
            <pc:docMk/>
            <pc:sldMk cId="2550641721" sldId="380"/>
            <ac:spMk id="39" creationId="{06E2B54E-C2FF-0F01-3999-EA0BB41116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3BF6A08-B74A-44A1-9B6E-638842E0A1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8964490-8121-478B-8E6C-0F40F89963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C9C06B-3A03-409A-B425-472FC6ED632E}" type="datetimeFigureOut">
              <a:rPr lang="fr-FR" smtClean="0"/>
              <a:t>28/09/2023</a:t>
            </a:fld>
            <a:endParaRPr lang="fr-FR"/>
          </a:p>
        </p:txBody>
      </p:sp>
      <p:sp>
        <p:nvSpPr>
          <p:cNvPr id="4" name="Espace réservé du pied de page 3">
            <a:extLst>
              <a:ext uri="{FF2B5EF4-FFF2-40B4-BE49-F238E27FC236}">
                <a16:creationId xmlns:a16="http://schemas.microsoft.com/office/drawing/2014/main" id="{74ADCB54-6559-417C-B0B0-4A1CC58326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9DC06BD-BA68-43B5-ADD5-0CC16EE49B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DFDC2C-F50E-4BF3-9C13-9F892CB323EC}" type="slidenum">
              <a:rPr lang="fr-FR" smtClean="0"/>
              <a:t>‹N°›</a:t>
            </a:fld>
            <a:endParaRPr lang="fr-FR"/>
          </a:p>
        </p:txBody>
      </p:sp>
    </p:spTree>
    <p:extLst>
      <p:ext uri="{BB962C8B-B14F-4D97-AF65-F5344CB8AC3E}">
        <p14:creationId xmlns:p14="http://schemas.microsoft.com/office/powerpoint/2010/main" val="3236254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3F09E-A5E2-4FD2-AA48-324D4F0E8F41}" type="datetimeFigureOut">
              <a:rPr lang="fr"/>
              <a:t>28/09/2023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CAC06C-F8C2-46C2-88FF-6CBC2099D08A}" type="slidenum">
              <a:rPr lang="fr"/>
              <a:t>‹N°›</a:t>
            </a:fld>
            <a:endParaRPr lang="en-US"/>
          </a:p>
        </p:txBody>
      </p:sp>
    </p:spTree>
    <p:extLst>
      <p:ext uri="{BB962C8B-B14F-4D97-AF65-F5344CB8AC3E}">
        <p14:creationId xmlns:p14="http://schemas.microsoft.com/office/powerpoint/2010/main" val="1755779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17CAC06C-F8C2-46C2-88FF-6CBC2099D08A}" type="slidenum">
              <a:rPr lang="fr" smtClean="0"/>
              <a:t>1</a:t>
            </a:fld>
            <a:endParaRPr lang="en-US"/>
          </a:p>
        </p:txBody>
      </p:sp>
    </p:spTree>
    <p:extLst>
      <p:ext uri="{BB962C8B-B14F-4D97-AF65-F5344CB8AC3E}">
        <p14:creationId xmlns:p14="http://schemas.microsoft.com/office/powerpoint/2010/main" val="51456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7CAC06C-F8C2-46C2-88FF-6CBC2099D08A}" type="slidenum">
              <a:rPr lang="fr" smtClean="0"/>
              <a:t>9</a:t>
            </a:fld>
            <a:endParaRPr lang="en-US"/>
          </a:p>
        </p:txBody>
      </p:sp>
    </p:spTree>
    <p:extLst>
      <p:ext uri="{BB962C8B-B14F-4D97-AF65-F5344CB8AC3E}">
        <p14:creationId xmlns:p14="http://schemas.microsoft.com/office/powerpoint/2010/main" val="3108590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7CAC06C-F8C2-46C2-88FF-6CBC2099D08A}" type="slidenum">
              <a:rPr lang="fr" smtClean="0"/>
              <a:t>10</a:t>
            </a:fld>
            <a:endParaRPr lang="en-US"/>
          </a:p>
        </p:txBody>
      </p:sp>
    </p:spTree>
    <p:extLst>
      <p:ext uri="{BB962C8B-B14F-4D97-AF65-F5344CB8AC3E}">
        <p14:creationId xmlns:p14="http://schemas.microsoft.com/office/powerpoint/2010/main" val="3856434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PAGES">
    <p:spTree>
      <p:nvGrpSpPr>
        <p:cNvPr id="1" name=""/>
        <p:cNvGrpSpPr/>
        <p:nvPr/>
      </p:nvGrpSpPr>
      <p:grpSpPr>
        <a:xfrm>
          <a:off x="0" y="0"/>
          <a:ext cx="0" cy="0"/>
          <a:chOff x="0" y="0"/>
          <a:chExt cx="0" cy="0"/>
        </a:xfrm>
      </p:grpSpPr>
      <p:sp>
        <p:nvSpPr>
          <p:cNvPr id="3" name="Google Shape;877;p51">
            <a:extLst>
              <a:ext uri="{FF2B5EF4-FFF2-40B4-BE49-F238E27FC236}">
                <a16:creationId xmlns:a16="http://schemas.microsoft.com/office/drawing/2014/main" id="{3F203DFA-CBA6-D342-A40A-441C0E7B5EB8}"/>
              </a:ext>
            </a:extLst>
          </p:cNvPr>
          <p:cNvSpPr/>
          <p:nvPr userDrawn="1"/>
        </p:nvSpPr>
        <p:spPr>
          <a:xfrm>
            <a:off x="7353428" y="-1403497"/>
            <a:ext cx="4990972" cy="8080744"/>
          </a:xfrm>
          <a:custGeom>
            <a:avLst/>
            <a:gdLst/>
            <a:ahLst/>
            <a:cxnLst/>
            <a:rect l="l" t="t" r="r" b="b"/>
            <a:pathLst>
              <a:path w="2670809" h="1827847" extrusionOk="0">
                <a:moveTo>
                  <a:pt x="689610" y="0"/>
                </a:moveTo>
                <a:lnTo>
                  <a:pt x="0" y="1827848"/>
                </a:lnTo>
                <a:lnTo>
                  <a:pt x="2670810" y="1827848"/>
                </a:lnTo>
                <a:lnTo>
                  <a:pt x="2670810" y="282893"/>
                </a:lnTo>
                <a:close/>
              </a:path>
            </a:pathLst>
          </a:custGeom>
          <a:solidFill>
            <a:srgbClr val="090095"/>
          </a:solidFill>
          <a:ln>
            <a:noFill/>
          </a:ln>
          <a:effectLst>
            <a:outerShdw blurRad="457200" dist="190500" dir="10800000" algn="r" rotWithShape="0">
              <a:srgbClr val="000000">
                <a:alpha val="2196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8" name="Picture 2">
            <a:extLst>
              <a:ext uri="{FF2B5EF4-FFF2-40B4-BE49-F238E27FC236}">
                <a16:creationId xmlns:a16="http://schemas.microsoft.com/office/drawing/2014/main" id="{33C56852-834E-4112-A747-114B33BDD589}"/>
              </a:ext>
            </a:extLst>
          </p:cNvPr>
          <p:cNvPicPr/>
          <p:nvPr userDrawn="1"/>
        </p:nvPicPr>
        <p:blipFill>
          <a:blip r:embed="rId2"/>
          <a:stretch/>
        </p:blipFill>
        <p:spPr>
          <a:xfrm>
            <a:off x="10309906" y="113227"/>
            <a:ext cx="1757520" cy="896040"/>
          </a:xfrm>
          <a:prstGeom prst="rect">
            <a:avLst/>
          </a:prstGeom>
          <a:ln>
            <a:noFill/>
          </a:ln>
        </p:spPr>
      </p:pic>
      <p:sp>
        <p:nvSpPr>
          <p:cNvPr id="9" name="CustomShape 3">
            <a:extLst>
              <a:ext uri="{FF2B5EF4-FFF2-40B4-BE49-F238E27FC236}">
                <a16:creationId xmlns:a16="http://schemas.microsoft.com/office/drawing/2014/main" id="{BB694251-36B7-4F43-8F12-3355F339EC72}"/>
              </a:ext>
            </a:extLst>
          </p:cNvPr>
          <p:cNvSpPr/>
          <p:nvPr userDrawn="1"/>
        </p:nvSpPr>
        <p:spPr>
          <a:xfrm>
            <a:off x="0" y="2709720"/>
            <a:ext cx="12344040" cy="2205720"/>
          </a:xfrm>
          <a:prstGeom prst="rect">
            <a:avLst/>
          </a:prstGeom>
          <a:solidFill>
            <a:schemeClr val="bg1"/>
          </a:solidFill>
          <a:ln>
            <a:noFill/>
          </a:ln>
          <a:effectLst>
            <a:outerShdw blurRad="292100" sx="102000" sy="102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p:style>
      </p:sp>
      <p:sp>
        <p:nvSpPr>
          <p:cNvPr id="12" name="Espace réservé du texte 11">
            <a:extLst>
              <a:ext uri="{FF2B5EF4-FFF2-40B4-BE49-F238E27FC236}">
                <a16:creationId xmlns:a16="http://schemas.microsoft.com/office/drawing/2014/main" id="{7E0BBDDD-AA2D-4612-BC38-67DEAFF63123}"/>
              </a:ext>
            </a:extLst>
          </p:cNvPr>
          <p:cNvSpPr>
            <a:spLocks noGrp="1"/>
          </p:cNvSpPr>
          <p:nvPr>
            <p:ph type="body" sz="quarter" idx="10" hasCustomPrompt="1"/>
          </p:nvPr>
        </p:nvSpPr>
        <p:spPr>
          <a:xfrm>
            <a:off x="0" y="3442555"/>
            <a:ext cx="12344400" cy="609600"/>
          </a:xfrm>
          <a:prstGeom prst="rect">
            <a:avLst/>
          </a:prstGeom>
        </p:spPr>
        <p:txBody>
          <a:bodyPr/>
          <a:lstStyle>
            <a:lvl1pPr marL="0" indent="0" algn="ctr">
              <a:buNone/>
              <a:defRPr sz="4000" b="1">
                <a:solidFill>
                  <a:srgbClr val="090095"/>
                </a:solidFill>
                <a:latin typeface="Montserrat" panose="00000500000000000000" pitchFamily="2" charset="0"/>
              </a:defRPr>
            </a:lvl1pPr>
          </a:lstStyle>
          <a:p>
            <a:pPr lvl="0"/>
            <a:r>
              <a:rPr lang="fr-FR" dirty="0"/>
              <a:t>INSÉRER UN TITRE</a:t>
            </a:r>
            <a:endParaRPr lang="en-US" dirty="0"/>
          </a:p>
        </p:txBody>
      </p:sp>
    </p:spTree>
    <p:extLst>
      <p:ext uri="{BB962C8B-B14F-4D97-AF65-F5344CB8AC3E}">
        <p14:creationId xmlns:p14="http://schemas.microsoft.com/office/powerpoint/2010/main" val="288940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2">
    <p:spTree>
      <p:nvGrpSpPr>
        <p:cNvPr id="1" name=""/>
        <p:cNvGrpSpPr/>
        <p:nvPr/>
      </p:nvGrpSpPr>
      <p:grpSpPr>
        <a:xfrm>
          <a:off x="0" y="0"/>
          <a:ext cx="0" cy="0"/>
          <a:chOff x="0" y="0"/>
          <a:chExt cx="0" cy="0"/>
        </a:xfrm>
      </p:grpSpPr>
      <p:sp>
        <p:nvSpPr>
          <p:cNvPr id="5" name="Google Shape;32;p6">
            <a:extLst>
              <a:ext uri="{FF2B5EF4-FFF2-40B4-BE49-F238E27FC236}">
                <a16:creationId xmlns:a16="http://schemas.microsoft.com/office/drawing/2014/main" id="{833FC38E-CCC0-435B-94EC-EE892C21532A}"/>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dirty="0"/>
          </a:p>
        </p:txBody>
      </p:sp>
      <p:sp>
        <p:nvSpPr>
          <p:cNvPr id="10" name="Google Shape;877;p51">
            <a:extLst>
              <a:ext uri="{FF2B5EF4-FFF2-40B4-BE49-F238E27FC236}">
                <a16:creationId xmlns:a16="http://schemas.microsoft.com/office/drawing/2014/main" id="{5DB9E9D6-5341-F945-8E22-099606B35ADC}"/>
              </a:ext>
            </a:extLst>
          </p:cNvPr>
          <p:cNvSpPr/>
          <p:nvPr userDrawn="1"/>
        </p:nvSpPr>
        <p:spPr>
          <a:xfrm>
            <a:off x="7353428" y="-1403497"/>
            <a:ext cx="4990972" cy="8080744"/>
          </a:xfrm>
          <a:custGeom>
            <a:avLst/>
            <a:gdLst/>
            <a:ahLst/>
            <a:cxnLst/>
            <a:rect l="l" t="t" r="r" b="b"/>
            <a:pathLst>
              <a:path w="2670809" h="1827847" extrusionOk="0">
                <a:moveTo>
                  <a:pt x="689610" y="0"/>
                </a:moveTo>
                <a:lnTo>
                  <a:pt x="0" y="1827848"/>
                </a:lnTo>
                <a:lnTo>
                  <a:pt x="2670810" y="1827848"/>
                </a:lnTo>
                <a:lnTo>
                  <a:pt x="2670810" y="282893"/>
                </a:lnTo>
                <a:close/>
              </a:path>
            </a:pathLst>
          </a:custGeom>
          <a:solidFill>
            <a:srgbClr val="090095"/>
          </a:solidFill>
          <a:ln>
            <a:noFill/>
          </a:ln>
          <a:effectLst>
            <a:outerShdw blurRad="457200" dist="190500" dir="10800000" algn="r" rotWithShape="0">
              <a:srgbClr val="000000">
                <a:alpha val="2196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 name="Line 5">
            <a:extLst>
              <a:ext uri="{FF2B5EF4-FFF2-40B4-BE49-F238E27FC236}">
                <a16:creationId xmlns:a16="http://schemas.microsoft.com/office/drawing/2014/main" id="{C1B83BBF-99A1-47A2-9878-A46AE625199F}"/>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12" name="Espace réservé du texte 10">
            <a:extLst>
              <a:ext uri="{FF2B5EF4-FFF2-40B4-BE49-F238E27FC236}">
                <a16:creationId xmlns:a16="http://schemas.microsoft.com/office/drawing/2014/main" id="{30C7D337-AA90-482E-82DE-2FDA1ADE442C}"/>
              </a:ext>
            </a:extLst>
          </p:cNvPr>
          <p:cNvSpPr>
            <a:spLocks noGrp="1"/>
          </p:cNvSpPr>
          <p:nvPr>
            <p:ph type="body" sz="quarter" idx="11"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13" name="Espace réservé du texte 14">
            <a:extLst>
              <a:ext uri="{FF2B5EF4-FFF2-40B4-BE49-F238E27FC236}">
                <a16:creationId xmlns:a16="http://schemas.microsoft.com/office/drawing/2014/main" id="{9EEACC5B-BB21-4024-8E0A-23E93880ED49}"/>
              </a:ext>
            </a:extLst>
          </p:cNvPr>
          <p:cNvSpPr>
            <a:spLocks noGrp="1"/>
          </p:cNvSpPr>
          <p:nvPr>
            <p:ph type="body" sz="quarter" idx="12" hasCustomPrompt="1"/>
          </p:nvPr>
        </p:nvSpPr>
        <p:spPr>
          <a:xfrm>
            <a:off x="913667" y="656127"/>
            <a:ext cx="8066088"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Tree>
    <p:extLst>
      <p:ext uri="{BB962C8B-B14F-4D97-AF65-F5344CB8AC3E}">
        <p14:creationId xmlns:p14="http://schemas.microsoft.com/office/powerpoint/2010/main" val="746035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E IMG">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13154BF8-19BC-A44D-8114-FACBE8A112AF}"/>
              </a:ext>
            </a:extLst>
          </p:cNvPr>
          <p:cNvSpPr>
            <a:spLocks noGrp="1"/>
          </p:cNvSpPr>
          <p:nvPr>
            <p:ph type="body" sz="quarter" idx="11" hasCustomPrompt="1"/>
          </p:nvPr>
        </p:nvSpPr>
        <p:spPr>
          <a:xfrm>
            <a:off x="635001" y="1542553"/>
            <a:ext cx="6454731" cy="4700078"/>
          </a:xfrm>
          <a:prstGeom prst="rect">
            <a:avLst/>
          </a:prstGeom>
        </p:spPr>
        <p:txBody>
          <a:bodyPr/>
          <a:lstStyle>
            <a:lvl1pPr marL="76200" indent="0">
              <a:buNone/>
              <a:defRPr sz="1600">
                <a:latin typeface="Montserrat" panose="00000500000000000000" pitchFamily="2" charset="0"/>
              </a:defRPr>
            </a:lvl1pPr>
          </a:lstStyle>
          <a:p>
            <a:pPr lvl="0"/>
            <a:r>
              <a:rPr lang="fr-FR" dirty="0"/>
              <a:t>Textes</a:t>
            </a:r>
          </a:p>
        </p:txBody>
      </p:sp>
      <p:sp>
        <p:nvSpPr>
          <p:cNvPr id="6" name="Espace réservé pour une image  15">
            <a:extLst>
              <a:ext uri="{FF2B5EF4-FFF2-40B4-BE49-F238E27FC236}">
                <a16:creationId xmlns:a16="http://schemas.microsoft.com/office/drawing/2014/main" id="{86E405AB-EA8D-2D43-80B8-DBDA019B2653}"/>
              </a:ext>
            </a:extLst>
          </p:cNvPr>
          <p:cNvSpPr>
            <a:spLocks noGrp="1"/>
          </p:cNvSpPr>
          <p:nvPr>
            <p:ph type="pic" sz="quarter" idx="17" hasCustomPrompt="1"/>
          </p:nvPr>
        </p:nvSpPr>
        <p:spPr>
          <a:xfrm>
            <a:off x="7665928" y="-1"/>
            <a:ext cx="4526071" cy="6937691"/>
          </a:xfrm>
          <a:prstGeom prst="rect">
            <a:avLst/>
          </a:prstGeom>
          <a:solidFill>
            <a:schemeClr val="bg1">
              <a:lumMod val="85000"/>
            </a:schemeClr>
          </a:solidFill>
        </p:spPr>
        <p:txBody>
          <a:bodyPr/>
          <a:lstStyle>
            <a:lvl1pPr marL="76200" indent="0">
              <a:buNone/>
              <a:defRPr/>
            </a:lvl1pPr>
          </a:lstStyle>
          <a:p>
            <a:r>
              <a:rPr lang="fr-FR" dirty="0"/>
              <a:t>Image</a:t>
            </a:r>
          </a:p>
        </p:txBody>
      </p:sp>
      <p:sp>
        <p:nvSpPr>
          <p:cNvPr id="11" name="Line 5">
            <a:extLst>
              <a:ext uri="{FF2B5EF4-FFF2-40B4-BE49-F238E27FC236}">
                <a16:creationId xmlns:a16="http://schemas.microsoft.com/office/drawing/2014/main" id="{EB41D6AD-F9BE-4156-9591-190FD685BDC8}"/>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12" name="Espace réservé du texte 10">
            <a:extLst>
              <a:ext uri="{FF2B5EF4-FFF2-40B4-BE49-F238E27FC236}">
                <a16:creationId xmlns:a16="http://schemas.microsoft.com/office/drawing/2014/main" id="{2DF6BE14-2078-4B9C-9C6C-DF1928ED92E5}"/>
              </a:ext>
            </a:extLst>
          </p:cNvPr>
          <p:cNvSpPr>
            <a:spLocks noGrp="1"/>
          </p:cNvSpPr>
          <p:nvPr>
            <p:ph type="body" sz="quarter" idx="18"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13" name="Espace réservé du texte 14">
            <a:extLst>
              <a:ext uri="{FF2B5EF4-FFF2-40B4-BE49-F238E27FC236}">
                <a16:creationId xmlns:a16="http://schemas.microsoft.com/office/drawing/2014/main" id="{B505D41C-F73A-484A-800F-1626E7BE098B}"/>
              </a:ext>
            </a:extLst>
          </p:cNvPr>
          <p:cNvSpPr>
            <a:spLocks noGrp="1"/>
          </p:cNvSpPr>
          <p:nvPr>
            <p:ph type="body" sz="quarter" idx="12" hasCustomPrompt="1"/>
          </p:nvPr>
        </p:nvSpPr>
        <p:spPr>
          <a:xfrm>
            <a:off x="913667" y="656127"/>
            <a:ext cx="6176065"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Tree>
    <p:extLst>
      <p:ext uri="{BB962C8B-B14F-4D97-AF65-F5344CB8AC3E}">
        <p14:creationId xmlns:p14="http://schemas.microsoft.com/office/powerpoint/2010/main" val="1718063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2 IMG">
    <p:spTree>
      <p:nvGrpSpPr>
        <p:cNvPr id="1" name=""/>
        <p:cNvGrpSpPr/>
        <p:nvPr/>
      </p:nvGrpSpPr>
      <p:grpSpPr>
        <a:xfrm>
          <a:off x="0" y="0"/>
          <a:ext cx="0" cy="0"/>
          <a:chOff x="0" y="0"/>
          <a:chExt cx="0" cy="0"/>
        </a:xfrm>
      </p:grpSpPr>
      <p:sp>
        <p:nvSpPr>
          <p:cNvPr id="20" name="Google Shape;877;p51">
            <a:extLst>
              <a:ext uri="{FF2B5EF4-FFF2-40B4-BE49-F238E27FC236}">
                <a16:creationId xmlns:a16="http://schemas.microsoft.com/office/drawing/2014/main" id="{946B03F1-A62E-1147-9A1D-FBC34478D99C}"/>
              </a:ext>
            </a:extLst>
          </p:cNvPr>
          <p:cNvSpPr/>
          <p:nvPr userDrawn="1"/>
        </p:nvSpPr>
        <p:spPr>
          <a:xfrm>
            <a:off x="7353428" y="-1403497"/>
            <a:ext cx="4990972" cy="8080744"/>
          </a:xfrm>
          <a:custGeom>
            <a:avLst/>
            <a:gdLst/>
            <a:ahLst/>
            <a:cxnLst/>
            <a:rect l="l" t="t" r="r" b="b"/>
            <a:pathLst>
              <a:path w="2670809" h="1827847" extrusionOk="0">
                <a:moveTo>
                  <a:pt x="689610" y="0"/>
                </a:moveTo>
                <a:lnTo>
                  <a:pt x="0" y="1827848"/>
                </a:lnTo>
                <a:lnTo>
                  <a:pt x="2670810" y="1827848"/>
                </a:lnTo>
                <a:lnTo>
                  <a:pt x="2670810" y="282893"/>
                </a:lnTo>
                <a:close/>
              </a:path>
            </a:pathLst>
          </a:custGeom>
          <a:solidFill>
            <a:srgbClr val="090095"/>
          </a:solidFill>
          <a:ln>
            <a:noFill/>
          </a:ln>
          <a:effectLst>
            <a:outerShdw blurRad="457200" dist="190500" dir="10800000" algn="r" rotWithShape="0">
              <a:srgbClr val="000000">
                <a:alpha val="2196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8" name="Espace réservé du texte 6">
            <a:extLst>
              <a:ext uri="{FF2B5EF4-FFF2-40B4-BE49-F238E27FC236}">
                <a16:creationId xmlns:a16="http://schemas.microsoft.com/office/drawing/2014/main" id="{16B5D7C5-292B-6A4D-972F-C45791BCAA89}"/>
              </a:ext>
            </a:extLst>
          </p:cNvPr>
          <p:cNvSpPr>
            <a:spLocks noGrp="1"/>
          </p:cNvSpPr>
          <p:nvPr>
            <p:ph type="body" sz="quarter" idx="11" hasCustomPrompt="1"/>
          </p:nvPr>
        </p:nvSpPr>
        <p:spPr>
          <a:xfrm>
            <a:off x="588963" y="1542553"/>
            <a:ext cx="3758197" cy="4700078"/>
          </a:xfrm>
          <a:prstGeom prst="rect">
            <a:avLst/>
          </a:prstGeom>
        </p:spPr>
        <p:txBody>
          <a:bodyPr/>
          <a:lstStyle>
            <a:lvl1pPr marL="76200" indent="0">
              <a:buNone/>
              <a:defRPr sz="1600">
                <a:latin typeface="Montserrat" panose="00000500000000000000" pitchFamily="2" charset="0"/>
              </a:defRPr>
            </a:lvl1pPr>
          </a:lstStyle>
          <a:p>
            <a:pPr lvl="0"/>
            <a:r>
              <a:rPr lang="fr-FR" dirty="0"/>
              <a:t>Textes</a:t>
            </a:r>
          </a:p>
        </p:txBody>
      </p:sp>
      <p:sp>
        <p:nvSpPr>
          <p:cNvPr id="18" name="Espace réservé pour une image  15">
            <a:extLst>
              <a:ext uri="{FF2B5EF4-FFF2-40B4-BE49-F238E27FC236}">
                <a16:creationId xmlns:a16="http://schemas.microsoft.com/office/drawing/2014/main" id="{F613C6D2-1DEB-5244-99F3-F2795CBC4CF7}"/>
              </a:ext>
            </a:extLst>
          </p:cNvPr>
          <p:cNvSpPr>
            <a:spLocks noGrp="1"/>
          </p:cNvSpPr>
          <p:nvPr>
            <p:ph type="pic" sz="quarter" idx="21" hasCustomPrompt="1"/>
          </p:nvPr>
        </p:nvSpPr>
        <p:spPr>
          <a:xfrm>
            <a:off x="4438817" y="1542553"/>
            <a:ext cx="3921981" cy="4700078"/>
          </a:xfrm>
          <a:prstGeom prst="rect">
            <a:avLst/>
          </a:prstGeom>
          <a:solidFill>
            <a:schemeClr val="bg1">
              <a:lumMod val="85000"/>
            </a:schemeClr>
          </a:solidFill>
        </p:spPr>
        <p:txBody>
          <a:bodyPr/>
          <a:lstStyle>
            <a:lvl1pPr marL="76200" indent="0">
              <a:buNone/>
              <a:defRPr/>
            </a:lvl1pPr>
          </a:lstStyle>
          <a:p>
            <a:r>
              <a:rPr lang="fr-FR" dirty="0"/>
              <a:t>Image</a:t>
            </a:r>
          </a:p>
        </p:txBody>
      </p:sp>
      <p:sp>
        <p:nvSpPr>
          <p:cNvPr id="10" name="Espace réservé pour une image  15">
            <a:extLst>
              <a:ext uri="{FF2B5EF4-FFF2-40B4-BE49-F238E27FC236}">
                <a16:creationId xmlns:a16="http://schemas.microsoft.com/office/drawing/2014/main" id="{E81917B2-895C-E146-9385-FB82B5684310}"/>
              </a:ext>
            </a:extLst>
          </p:cNvPr>
          <p:cNvSpPr>
            <a:spLocks noGrp="1"/>
          </p:cNvSpPr>
          <p:nvPr>
            <p:ph type="pic" sz="quarter" idx="22" hasCustomPrompt="1"/>
          </p:nvPr>
        </p:nvSpPr>
        <p:spPr>
          <a:xfrm>
            <a:off x="8422419" y="1542553"/>
            <a:ext cx="3921981" cy="4700078"/>
          </a:xfrm>
          <a:prstGeom prst="rect">
            <a:avLst/>
          </a:prstGeom>
          <a:solidFill>
            <a:schemeClr val="bg1">
              <a:lumMod val="85000"/>
            </a:schemeClr>
          </a:solidFill>
        </p:spPr>
        <p:txBody>
          <a:bodyPr/>
          <a:lstStyle>
            <a:lvl1pPr marL="76200" indent="0">
              <a:buNone/>
              <a:defRPr/>
            </a:lvl1pPr>
          </a:lstStyle>
          <a:p>
            <a:r>
              <a:rPr lang="fr-FR" dirty="0"/>
              <a:t>Image</a:t>
            </a:r>
          </a:p>
        </p:txBody>
      </p:sp>
      <p:sp>
        <p:nvSpPr>
          <p:cNvPr id="12" name="Line 5">
            <a:extLst>
              <a:ext uri="{FF2B5EF4-FFF2-40B4-BE49-F238E27FC236}">
                <a16:creationId xmlns:a16="http://schemas.microsoft.com/office/drawing/2014/main" id="{43F1AF69-C973-4C9A-B6FD-F34EABCED15F}"/>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14" name="Espace réservé du texte 10">
            <a:extLst>
              <a:ext uri="{FF2B5EF4-FFF2-40B4-BE49-F238E27FC236}">
                <a16:creationId xmlns:a16="http://schemas.microsoft.com/office/drawing/2014/main" id="{333B41D8-6CD2-4F60-8D0A-3B9856DBD97D}"/>
              </a:ext>
            </a:extLst>
          </p:cNvPr>
          <p:cNvSpPr>
            <a:spLocks noGrp="1"/>
          </p:cNvSpPr>
          <p:nvPr>
            <p:ph type="body" sz="quarter" idx="23"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15" name="Espace réservé du texte 14">
            <a:extLst>
              <a:ext uri="{FF2B5EF4-FFF2-40B4-BE49-F238E27FC236}">
                <a16:creationId xmlns:a16="http://schemas.microsoft.com/office/drawing/2014/main" id="{58963C36-D59F-4843-B366-B25F71AC4C63}"/>
              </a:ext>
            </a:extLst>
          </p:cNvPr>
          <p:cNvSpPr>
            <a:spLocks noGrp="1"/>
          </p:cNvSpPr>
          <p:nvPr>
            <p:ph type="body" sz="quarter" idx="12" hasCustomPrompt="1"/>
          </p:nvPr>
        </p:nvSpPr>
        <p:spPr>
          <a:xfrm>
            <a:off x="913667" y="656127"/>
            <a:ext cx="6439761"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Tree>
    <p:extLst>
      <p:ext uri="{BB962C8B-B14F-4D97-AF65-F5344CB8AC3E}">
        <p14:creationId xmlns:p14="http://schemas.microsoft.com/office/powerpoint/2010/main" val="121149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2 IMG BIS">
    <p:spTree>
      <p:nvGrpSpPr>
        <p:cNvPr id="1" name=""/>
        <p:cNvGrpSpPr/>
        <p:nvPr/>
      </p:nvGrpSpPr>
      <p:grpSpPr>
        <a:xfrm>
          <a:off x="0" y="0"/>
          <a:ext cx="0" cy="0"/>
          <a:chOff x="0" y="0"/>
          <a:chExt cx="0" cy="0"/>
        </a:xfrm>
      </p:grpSpPr>
      <p:sp>
        <p:nvSpPr>
          <p:cNvPr id="13" name="Google Shape;877;p51">
            <a:extLst>
              <a:ext uri="{FF2B5EF4-FFF2-40B4-BE49-F238E27FC236}">
                <a16:creationId xmlns:a16="http://schemas.microsoft.com/office/drawing/2014/main" id="{C76E8036-790B-6C4A-AED1-D361D51C69BD}"/>
              </a:ext>
            </a:extLst>
          </p:cNvPr>
          <p:cNvSpPr/>
          <p:nvPr userDrawn="1"/>
        </p:nvSpPr>
        <p:spPr>
          <a:xfrm>
            <a:off x="7353428" y="-1403497"/>
            <a:ext cx="4990972" cy="8080744"/>
          </a:xfrm>
          <a:custGeom>
            <a:avLst/>
            <a:gdLst/>
            <a:ahLst/>
            <a:cxnLst/>
            <a:rect l="l" t="t" r="r" b="b"/>
            <a:pathLst>
              <a:path w="2670809" h="1827847" extrusionOk="0">
                <a:moveTo>
                  <a:pt x="689610" y="0"/>
                </a:moveTo>
                <a:lnTo>
                  <a:pt x="0" y="1827848"/>
                </a:lnTo>
                <a:lnTo>
                  <a:pt x="2670810" y="1827848"/>
                </a:lnTo>
                <a:lnTo>
                  <a:pt x="2670810" y="282893"/>
                </a:lnTo>
                <a:close/>
              </a:path>
            </a:pathLst>
          </a:custGeom>
          <a:solidFill>
            <a:srgbClr val="090095"/>
          </a:solidFill>
          <a:ln>
            <a:noFill/>
          </a:ln>
          <a:effectLst>
            <a:outerShdw blurRad="457200" dist="190500" dir="10800000" algn="r" rotWithShape="0">
              <a:srgbClr val="000000">
                <a:alpha val="2196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0" name="Espace réservé pour une image  15">
            <a:extLst>
              <a:ext uri="{FF2B5EF4-FFF2-40B4-BE49-F238E27FC236}">
                <a16:creationId xmlns:a16="http://schemas.microsoft.com/office/drawing/2014/main" id="{5DCDD59E-0C9B-034C-990C-627E024A1A62}"/>
              </a:ext>
            </a:extLst>
          </p:cNvPr>
          <p:cNvSpPr>
            <a:spLocks noGrp="1"/>
          </p:cNvSpPr>
          <p:nvPr>
            <p:ph type="pic" sz="quarter" idx="22" hasCustomPrompt="1"/>
          </p:nvPr>
        </p:nvSpPr>
        <p:spPr>
          <a:xfrm>
            <a:off x="7633252" y="7952"/>
            <a:ext cx="4558748" cy="3289015"/>
          </a:xfrm>
          <a:prstGeom prst="rect">
            <a:avLst/>
          </a:prstGeom>
          <a:solidFill>
            <a:schemeClr val="bg1">
              <a:lumMod val="85000"/>
            </a:schemeClr>
          </a:solidFill>
        </p:spPr>
        <p:txBody>
          <a:bodyPr/>
          <a:lstStyle>
            <a:lvl1pPr marL="76200" indent="0">
              <a:buNone/>
              <a:defRPr/>
            </a:lvl1pPr>
          </a:lstStyle>
          <a:p>
            <a:r>
              <a:rPr lang="fr-FR" dirty="0"/>
              <a:t>Image</a:t>
            </a:r>
          </a:p>
        </p:txBody>
      </p:sp>
      <p:sp>
        <p:nvSpPr>
          <p:cNvPr id="11" name="Espace réservé du texte 6">
            <a:extLst>
              <a:ext uri="{FF2B5EF4-FFF2-40B4-BE49-F238E27FC236}">
                <a16:creationId xmlns:a16="http://schemas.microsoft.com/office/drawing/2014/main" id="{3D2A4CD6-1F3C-FE49-9965-D93B5266BE20}"/>
              </a:ext>
            </a:extLst>
          </p:cNvPr>
          <p:cNvSpPr>
            <a:spLocks noGrp="1"/>
          </p:cNvSpPr>
          <p:nvPr>
            <p:ph type="body" sz="quarter" idx="11" hasCustomPrompt="1"/>
          </p:nvPr>
        </p:nvSpPr>
        <p:spPr>
          <a:xfrm>
            <a:off x="588963" y="1549667"/>
            <a:ext cx="6764465" cy="4980495"/>
          </a:xfrm>
          <a:prstGeom prst="rect">
            <a:avLst/>
          </a:prstGeom>
        </p:spPr>
        <p:txBody>
          <a:bodyPr/>
          <a:lstStyle>
            <a:lvl1pPr marL="76200" indent="0">
              <a:buNone/>
              <a:defRPr sz="1600">
                <a:latin typeface="Montserrat" panose="00000500000000000000" pitchFamily="2" charset="0"/>
              </a:defRPr>
            </a:lvl1pPr>
          </a:lstStyle>
          <a:p>
            <a:pPr lvl="0"/>
            <a:r>
              <a:rPr lang="fr-FR" dirty="0"/>
              <a:t>Textes</a:t>
            </a:r>
          </a:p>
        </p:txBody>
      </p:sp>
      <p:sp>
        <p:nvSpPr>
          <p:cNvPr id="8" name="Espace réservé pour une image  15">
            <a:extLst>
              <a:ext uri="{FF2B5EF4-FFF2-40B4-BE49-F238E27FC236}">
                <a16:creationId xmlns:a16="http://schemas.microsoft.com/office/drawing/2014/main" id="{28719C94-66FE-0D40-8089-C4A0779EA046}"/>
              </a:ext>
            </a:extLst>
          </p:cNvPr>
          <p:cNvSpPr>
            <a:spLocks noGrp="1"/>
          </p:cNvSpPr>
          <p:nvPr>
            <p:ph type="pic" sz="quarter" idx="23" hasCustomPrompt="1"/>
          </p:nvPr>
        </p:nvSpPr>
        <p:spPr>
          <a:xfrm>
            <a:off x="7633252" y="3361484"/>
            <a:ext cx="4558748" cy="3388231"/>
          </a:xfrm>
          <a:prstGeom prst="rect">
            <a:avLst/>
          </a:prstGeom>
          <a:solidFill>
            <a:schemeClr val="bg1">
              <a:lumMod val="85000"/>
            </a:schemeClr>
          </a:solidFill>
        </p:spPr>
        <p:txBody>
          <a:bodyPr/>
          <a:lstStyle>
            <a:lvl1pPr marL="76200" indent="0">
              <a:buNone/>
              <a:defRPr/>
            </a:lvl1pPr>
          </a:lstStyle>
          <a:p>
            <a:r>
              <a:rPr lang="fr-FR" dirty="0"/>
              <a:t>Image</a:t>
            </a:r>
          </a:p>
        </p:txBody>
      </p:sp>
      <p:sp>
        <p:nvSpPr>
          <p:cNvPr id="15" name="Line 5">
            <a:extLst>
              <a:ext uri="{FF2B5EF4-FFF2-40B4-BE49-F238E27FC236}">
                <a16:creationId xmlns:a16="http://schemas.microsoft.com/office/drawing/2014/main" id="{84FA612C-2184-4336-AD36-6BC4F1392B92}"/>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16" name="Espace réservé du texte 10">
            <a:extLst>
              <a:ext uri="{FF2B5EF4-FFF2-40B4-BE49-F238E27FC236}">
                <a16:creationId xmlns:a16="http://schemas.microsoft.com/office/drawing/2014/main" id="{4F7D2DD8-C09E-4194-A205-D5EF7ADFF492}"/>
              </a:ext>
            </a:extLst>
          </p:cNvPr>
          <p:cNvSpPr>
            <a:spLocks noGrp="1"/>
          </p:cNvSpPr>
          <p:nvPr>
            <p:ph type="body" sz="quarter" idx="24"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17" name="Espace réservé du texte 14">
            <a:extLst>
              <a:ext uri="{FF2B5EF4-FFF2-40B4-BE49-F238E27FC236}">
                <a16:creationId xmlns:a16="http://schemas.microsoft.com/office/drawing/2014/main" id="{5129E561-42B4-4D20-B3EE-D1C7357DD0D0}"/>
              </a:ext>
            </a:extLst>
          </p:cNvPr>
          <p:cNvSpPr>
            <a:spLocks noGrp="1"/>
          </p:cNvSpPr>
          <p:nvPr>
            <p:ph type="body" sz="quarter" idx="12" hasCustomPrompt="1"/>
          </p:nvPr>
        </p:nvSpPr>
        <p:spPr>
          <a:xfrm>
            <a:off x="913667" y="656127"/>
            <a:ext cx="6178795"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Tree>
    <p:extLst>
      <p:ext uri="{BB962C8B-B14F-4D97-AF65-F5344CB8AC3E}">
        <p14:creationId xmlns:p14="http://schemas.microsoft.com/office/powerpoint/2010/main" val="2419832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RE">
    <p:spTree>
      <p:nvGrpSpPr>
        <p:cNvPr id="1" name=""/>
        <p:cNvGrpSpPr/>
        <p:nvPr/>
      </p:nvGrpSpPr>
      <p:grpSpPr>
        <a:xfrm>
          <a:off x="0" y="0"/>
          <a:ext cx="0" cy="0"/>
          <a:chOff x="0" y="0"/>
          <a:chExt cx="0" cy="0"/>
        </a:xfrm>
      </p:grpSpPr>
      <p:sp>
        <p:nvSpPr>
          <p:cNvPr id="12" name="Line 5">
            <a:extLst>
              <a:ext uri="{FF2B5EF4-FFF2-40B4-BE49-F238E27FC236}">
                <a16:creationId xmlns:a16="http://schemas.microsoft.com/office/drawing/2014/main" id="{3FD14705-47A1-4AFF-92B5-5101B664C839}"/>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13" name="Espace réservé du texte 10">
            <a:extLst>
              <a:ext uri="{FF2B5EF4-FFF2-40B4-BE49-F238E27FC236}">
                <a16:creationId xmlns:a16="http://schemas.microsoft.com/office/drawing/2014/main" id="{8158D94C-3AB1-4704-8467-D2E6813C4E18}"/>
              </a:ext>
            </a:extLst>
          </p:cNvPr>
          <p:cNvSpPr>
            <a:spLocks noGrp="1"/>
          </p:cNvSpPr>
          <p:nvPr>
            <p:ph type="body" sz="quarter" idx="11"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15" name="Espace réservé du texte 14">
            <a:extLst>
              <a:ext uri="{FF2B5EF4-FFF2-40B4-BE49-F238E27FC236}">
                <a16:creationId xmlns:a16="http://schemas.microsoft.com/office/drawing/2014/main" id="{3D7C6BC2-BC31-46C3-9C79-5CA05205A294}"/>
              </a:ext>
            </a:extLst>
          </p:cNvPr>
          <p:cNvSpPr>
            <a:spLocks noGrp="1"/>
          </p:cNvSpPr>
          <p:nvPr>
            <p:ph type="body" sz="quarter" idx="12" hasCustomPrompt="1"/>
          </p:nvPr>
        </p:nvSpPr>
        <p:spPr>
          <a:xfrm>
            <a:off x="913667" y="656127"/>
            <a:ext cx="8066088"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
        <p:nvSpPr>
          <p:cNvPr id="3" name="Espace réservé du texte 2">
            <a:extLst>
              <a:ext uri="{FF2B5EF4-FFF2-40B4-BE49-F238E27FC236}">
                <a16:creationId xmlns:a16="http://schemas.microsoft.com/office/drawing/2014/main" id="{4B560640-8159-4196-B445-51BDC9819DA8}"/>
              </a:ext>
            </a:extLst>
          </p:cNvPr>
          <p:cNvSpPr>
            <a:spLocks noGrp="1"/>
          </p:cNvSpPr>
          <p:nvPr>
            <p:ph type="body" sz="quarter" idx="16" hasCustomPrompt="1"/>
          </p:nvPr>
        </p:nvSpPr>
        <p:spPr>
          <a:xfrm>
            <a:off x="914400" y="1590675"/>
            <a:ext cx="10471150" cy="3632200"/>
          </a:xfrm>
          <a:prstGeom prst="rect">
            <a:avLst/>
          </a:prstGeom>
        </p:spPr>
        <p:txBody>
          <a:bodyPr/>
          <a:lstStyle>
            <a:lvl1pPr marL="0" indent="0">
              <a:buNone/>
              <a:defRPr sz="1600">
                <a:solidFill>
                  <a:srgbClr val="0A0096"/>
                </a:solidFill>
                <a:latin typeface="Montserrat" panose="00000500000000000000" pitchFamily="2" charset="0"/>
              </a:defRPr>
            </a:lvl1pPr>
          </a:lstStyle>
          <a:p>
            <a:pPr lvl="0"/>
            <a:r>
              <a:rPr lang="fr-FR" dirty="0"/>
              <a:t>Textes</a:t>
            </a:r>
            <a:endParaRPr lang="en-US" dirty="0"/>
          </a:p>
        </p:txBody>
      </p:sp>
      <p:sp>
        <p:nvSpPr>
          <p:cNvPr id="10" name="Espace réservé du texte 2">
            <a:extLst>
              <a:ext uri="{FF2B5EF4-FFF2-40B4-BE49-F238E27FC236}">
                <a16:creationId xmlns:a16="http://schemas.microsoft.com/office/drawing/2014/main" id="{CAC319B1-F361-4CA4-B91C-2CF546BA8F15}"/>
              </a:ext>
            </a:extLst>
          </p:cNvPr>
          <p:cNvSpPr>
            <a:spLocks noGrp="1"/>
          </p:cNvSpPr>
          <p:nvPr>
            <p:ph type="body" sz="quarter" idx="17" hasCustomPrompt="1"/>
          </p:nvPr>
        </p:nvSpPr>
        <p:spPr>
          <a:xfrm>
            <a:off x="3427217" y="5572161"/>
            <a:ext cx="5337566" cy="678015"/>
          </a:xfrm>
          <a:prstGeom prst="rect">
            <a:avLst/>
          </a:prstGeom>
        </p:spPr>
        <p:txBody>
          <a:bodyPr/>
          <a:lstStyle>
            <a:lvl1pPr marL="0" indent="0">
              <a:buNone/>
              <a:defRPr sz="1600">
                <a:solidFill>
                  <a:srgbClr val="0A0096"/>
                </a:solidFill>
                <a:latin typeface="Montserrat" panose="00000500000000000000" pitchFamily="2" charset="0"/>
              </a:defRPr>
            </a:lvl1pPr>
          </a:lstStyle>
          <a:p>
            <a:pPr lvl="0"/>
            <a:r>
              <a:rPr lang="fr-FR" dirty="0"/>
              <a:t>Textes</a:t>
            </a:r>
            <a:endParaRPr lang="en-US" dirty="0"/>
          </a:p>
        </p:txBody>
      </p:sp>
    </p:spTree>
    <p:extLst>
      <p:ext uri="{BB962C8B-B14F-4D97-AF65-F5344CB8AC3E}">
        <p14:creationId xmlns:p14="http://schemas.microsoft.com/office/powerpoint/2010/main" val="850992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IMG">
    <p:spTree>
      <p:nvGrpSpPr>
        <p:cNvPr id="1" name=""/>
        <p:cNvGrpSpPr/>
        <p:nvPr/>
      </p:nvGrpSpPr>
      <p:grpSpPr>
        <a:xfrm>
          <a:off x="0" y="0"/>
          <a:ext cx="0" cy="0"/>
          <a:chOff x="0" y="0"/>
          <a:chExt cx="0" cy="0"/>
        </a:xfrm>
      </p:grpSpPr>
      <p:sp>
        <p:nvSpPr>
          <p:cNvPr id="6" name="Espace réservé pour une image  15">
            <a:extLst>
              <a:ext uri="{FF2B5EF4-FFF2-40B4-BE49-F238E27FC236}">
                <a16:creationId xmlns:a16="http://schemas.microsoft.com/office/drawing/2014/main" id="{86E405AB-EA8D-2D43-80B8-DBDA019B2653}"/>
              </a:ext>
            </a:extLst>
          </p:cNvPr>
          <p:cNvSpPr>
            <a:spLocks noGrp="1"/>
          </p:cNvSpPr>
          <p:nvPr>
            <p:ph type="pic" sz="quarter" idx="17" hasCustomPrompt="1"/>
          </p:nvPr>
        </p:nvSpPr>
        <p:spPr>
          <a:xfrm>
            <a:off x="7665928" y="-1"/>
            <a:ext cx="4526071" cy="6937691"/>
          </a:xfrm>
          <a:prstGeom prst="rect">
            <a:avLst/>
          </a:prstGeom>
          <a:solidFill>
            <a:schemeClr val="bg1">
              <a:lumMod val="85000"/>
            </a:schemeClr>
          </a:solidFill>
        </p:spPr>
        <p:txBody>
          <a:bodyPr/>
          <a:lstStyle>
            <a:lvl1pPr marL="76200" indent="0">
              <a:buNone/>
              <a:defRPr/>
            </a:lvl1pPr>
          </a:lstStyle>
          <a:p>
            <a:r>
              <a:rPr lang="fr-FR" dirty="0"/>
              <a:t>Image</a:t>
            </a:r>
          </a:p>
        </p:txBody>
      </p:sp>
      <p:sp>
        <p:nvSpPr>
          <p:cNvPr id="11" name="Line 5">
            <a:extLst>
              <a:ext uri="{FF2B5EF4-FFF2-40B4-BE49-F238E27FC236}">
                <a16:creationId xmlns:a16="http://schemas.microsoft.com/office/drawing/2014/main" id="{EB41D6AD-F9BE-4156-9591-190FD685BDC8}"/>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12" name="Espace réservé du texte 10">
            <a:extLst>
              <a:ext uri="{FF2B5EF4-FFF2-40B4-BE49-F238E27FC236}">
                <a16:creationId xmlns:a16="http://schemas.microsoft.com/office/drawing/2014/main" id="{2DF6BE14-2078-4B9C-9C6C-DF1928ED92E5}"/>
              </a:ext>
            </a:extLst>
          </p:cNvPr>
          <p:cNvSpPr>
            <a:spLocks noGrp="1"/>
          </p:cNvSpPr>
          <p:nvPr>
            <p:ph type="body" sz="quarter" idx="18"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13" name="Espace réservé du texte 14">
            <a:extLst>
              <a:ext uri="{FF2B5EF4-FFF2-40B4-BE49-F238E27FC236}">
                <a16:creationId xmlns:a16="http://schemas.microsoft.com/office/drawing/2014/main" id="{B505D41C-F73A-484A-800F-1626E7BE098B}"/>
              </a:ext>
            </a:extLst>
          </p:cNvPr>
          <p:cNvSpPr>
            <a:spLocks noGrp="1"/>
          </p:cNvSpPr>
          <p:nvPr>
            <p:ph type="body" sz="quarter" idx="12" hasCustomPrompt="1"/>
          </p:nvPr>
        </p:nvSpPr>
        <p:spPr>
          <a:xfrm>
            <a:off x="913667" y="656127"/>
            <a:ext cx="6176065"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
        <p:nvSpPr>
          <p:cNvPr id="3" name="Espace réservé du texte 2">
            <a:extLst>
              <a:ext uri="{FF2B5EF4-FFF2-40B4-BE49-F238E27FC236}">
                <a16:creationId xmlns:a16="http://schemas.microsoft.com/office/drawing/2014/main" id="{E1031B41-D90C-4521-942D-B4B837E0F64C}"/>
              </a:ext>
            </a:extLst>
          </p:cNvPr>
          <p:cNvSpPr>
            <a:spLocks noGrp="1"/>
          </p:cNvSpPr>
          <p:nvPr>
            <p:ph type="body" sz="quarter" idx="19" hasCustomPrompt="1"/>
          </p:nvPr>
        </p:nvSpPr>
        <p:spPr>
          <a:xfrm>
            <a:off x="914400" y="1792005"/>
            <a:ext cx="6175375" cy="4157663"/>
          </a:xfrm>
          <a:prstGeom prst="rect">
            <a:avLst/>
          </a:prstGeom>
        </p:spPr>
        <p:txBody>
          <a:bodyPr/>
          <a:lstStyle>
            <a:lvl1pPr marL="0" indent="0">
              <a:buNone/>
              <a:defRPr sz="1600">
                <a:solidFill>
                  <a:srgbClr val="0A0096"/>
                </a:solidFill>
                <a:latin typeface="Montserrat" panose="00000500000000000000" pitchFamily="2" charset="0"/>
              </a:defRPr>
            </a:lvl1pPr>
          </a:lstStyle>
          <a:p>
            <a:pPr lvl="0"/>
            <a:r>
              <a:rPr lang="fr-FR" dirty="0"/>
              <a:t>Textes</a:t>
            </a:r>
            <a:endParaRPr lang="en-US" dirty="0"/>
          </a:p>
        </p:txBody>
      </p:sp>
    </p:spTree>
    <p:extLst>
      <p:ext uri="{BB962C8B-B14F-4D97-AF65-F5344CB8AC3E}">
        <p14:creationId xmlns:p14="http://schemas.microsoft.com/office/powerpoint/2010/main" val="391064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3 IMG">
    <p:spTree>
      <p:nvGrpSpPr>
        <p:cNvPr id="1" name=""/>
        <p:cNvGrpSpPr/>
        <p:nvPr/>
      </p:nvGrpSpPr>
      <p:grpSpPr>
        <a:xfrm>
          <a:off x="0" y="0"/>
          <a:ext cx="0" cy="0"/>
          <a:chOff x="0" y="0"/>
          <a:chExt cx="0" cy="0"/>
        </a:xfrm>
      </p:grpSpPr>
      <p:sp>
        <p:nvSpPr>
          <p:cNvPr id="12" name="CustomShape 1">
            <a:extLst>
              <a:ext uri="{FF2B5EF4-FFF2-40B4-BE49-F238E27FC236}">
                <a16:creationId xmlns:a16="http://schemas.microsoft.com/office/drawing/2014/main" id="{0A1E5EE4-4C4C-4959-A911-D20688B95A86}"/>
              </a:ext>
            </a:extLst>
          </p:cNvPr>
          <p:cNvSpPr/>
          <p:nvPr userDrawn="1"/>
        </p:nvSpPr>
        <p:spPr>
          <a:xfrm>
            <a:off x="867960" y="1988280"/>
            <a:ext cx="3287880" cy="3807720"/>
          </a:xfrm>
          <a:prstGeom prst="rect">
            <a:avLst/>
          </a:prstGeom>
          <a:solidFill>
            <a:srgbClr val="090095"/>
          </a:solidFill>
          <a:ln>
            <a:noFill/>
          </a:ln>
        </p:spPr>
        <p:style>
          <a:lnRef idx="2">
            <a:schemeClr val="accent1">
              <a:shade val="50000"/>
            </a:schemeClr>
          </a:lnRef>
          <a:fillRef idx="1">
            <a:schemeClr val="accent1"/>
          </a:fillRef>
          <a:effectRef idx="0">
            <a:schemeClr val="accent1"/>
          </a:effectRef>
          <a:fontRef idx="minor"/>
        </p:style>
      </p:sp>
      <p:sp>
        <p:nvSpPr>
          <p:cNvPr id="16" name="CustomShape 2">
            <a:extLst>
              <a:ext uri="{FF2B5EF4-FFF2-40B4-BE49-F238E27FC236}">
                <a16:creationId xmlns:a16="http://schemas.microsoft.com/office/drawing/2014/main" id="{049AD403-7B44-4A65-9B9E-28A06E186567}"/>
              </a:ext>
            </a:extLst>
          </p:cNvPr>
          <p:cNvSpPr/>
          <p:nvPr userDrawn="1"/>
        </p:nvSpPr>
        <p:spPr>
          <a:xfrm>
            <a:off x="4452060" y="1988280"/>
            <a:ext cx="3287880" cy="3807720"/>
          </a:xfrm>
          <a:prstGeom prst="rect">
            <a:avLst/>
          </a:prstGeom>
          <a:solidFill>
            <a:srgbClr val="090095"/>
          </a:solidFill>
          <a:ln>
            <a:noFill/>
          </a:ln>
        </p:spPr>
        <p:style>
          <a:lnRef idx="2">
            <a:schemeClr val="accent1">
              <a:shade val="50000"/>
            </a:schemeClr>
          </a:lnRef>
          <a:fillRef idx="1">
            <a:schemeClr val="accent1"/>
          </a:fillRef>
          <a:effectRef idx="0">
            <a:schemeClr val="accent1"/>
          </a:effectRef>
          <a:fontRef idx="minor"/>
        </p:style>
        <p:txBody>
          <a:bodyPr/>
          <a:lstStyle/>
          <a:p>
            <a:endParaRPr lang="en-US" dirty="0"/>
          </a:p>
        </p:txBody>
      </p:sp>
      <p:sp>
        <p:nvSpPr>
          <p:cNvPr id="17" name="CustomShape 3">
            <a:extLst>
              <a:ext uri="{FF2B5EF4-FFF2-40B4-BE49-F238E27FC236}">
                <a16:creationId xmlns:a16="http://schemas.microsoft.com/office/drawing/2014/main" id="{E5045E76-C6A9-426E-A841-1059F7B93A57}"/>
              </a:ext>
            </a:extLst>
          </p:cNvPr>
          <p:cNvSpPr/>
          <p:nvPr userDrawn="1"/>
        </p:nvSpPr>
        <p:spPr>
          <a:xfrm>
            <a:off x="8038440" y="1978560"/>
            <a:ext cx="3287880" cy="3807720"/>
          </a:xfrm>
          <a:prstGeom prst="rect">
            <a:avLst/>
          </a:prstGeom>
          <a:solidFill>
            <a:srgbClr val="090095"/>
          </a:solidFill>
          <a:ln>
            <a:noFill/>
          </a:ln>
        </p:spPr>
        <p:style>
          <a:lnRef idx="2">
            <a:schemeClr val="accent1">
              <a:shade val="50000"/>
            </a:schemeClr>
          </a:lnRef>
          <a:fillRef idx="1">
            <a:schemeClr val="accent1"/>
          </a:fillRef>
          <a:effectRef idx="0">
            <a:schemeClr val="accent1"/>
          </a:effectRef>
          <a:fontRef idx="minor"/>
        </p:style>
      </p:sp>
      <p:sp>
        <p:nvSpPr>
          <p:cNvPr id="29" name="Espace réservé pour une image  15">
            <a:extLst>
              <a:ext uri="{FF2B5EF4-FFF2-40B4-BE49-F238E27FC236}">
                <a16:creationId xmlns:a16="http://schemas.microsoft.com/office/drawing/2014/main" id="{46BC9770-0555-4884-A13E-DC13D7954E59}"/>
              </a:ext>
            </a:extLst>
          </p:cNvPr>
          <p:cNvSpPr>
            <a:spLocks noGrp="1"/>
          </p:cNvSpPr>
          <p:nvPr>
            <p:ph type="pic" sz="quarter" idx="26" hasCustomPrompt="1"/>
          </p:nvPr>
        </p:nvSpPr>
        <p:spPr>
          <a:xfrm>
            <a:off x="867960" y="1988280"/>
            <a:ext cx="3290760" cy="2185920"/>
          </a:xfrm>
          <a:prstGeom prst="rect">
            <a:avLst/>
          </a:prstGeom>
          <a:solidFill>
            <a:schemeClr val="bg1">
              <a:lumMod val="85000"/>
            </a:schemeClr>
          </a:solidFill>
        </p:spPr>
        <p:txBody>
          <a:bodyPr/>
          <a:lstStyle>
            <a:lvl1pPr marL="76200" indent="0">
              <a:buNone/>
              <a:defRPr/>
            </a:lvl1pPr>
          </a:lstStyle>
          <a:p>
            <a:r>
              <a:rPr lang="fr-FR" dirty="0"/>
              <a:t>Image</a:t>
            </a:r>
          </a:p>
        </p:txBody>
      </p:sp>
      <p:sp>
        <p:nvSpPr>
          <p:cNvPr id="30" name="Espace réservé pour une image  15">
            <a:extLst>
              <a:ext uri="{FF2B5EF4-FFF2-40B4-BE49-F238E27FC236}">
                <a16:creationId xmlns:a16="http://schemas.microsoft.com/office/drawing/2014/main" id="{C4875DD7-4970-4314-A3A8-3B98714C6D98}"/>
              </a:ext>
            </a:extLst>
          </p:cNvPr>
          <p:cNvSpPr>
            <a:spLocks noGrp="1"/>
          </p:cNvSpPr>
          <p:nvPr>
            <p:ph type="pic" sz="quarter" idx="28" hasCustomPrompt="1"/>
          </p:nvPr>
        </p:nvSpPr>
        <p:spPr>
          <a:xfrm>
            <a:off x="4450620" y="1978560"/>
            <a:ext cx="3290760" cy="2195640"/>
          </a:xfrm>
          <a:prstGeom prst="rect">
            <a:avLst/>
          </a:prstGeom>
          <a:solidFill>
            <a:schemeClr val="bg1">
              <a:lumMod val="85000"/>
            </a:schemeClr>
          </a:solidFill>
        </p:spPr>
        <p:txBody>
          <a:bodyPr/>
          <a:lstStyle>
            <a:lvl1pPr marL="76200" indent="0">
              <a:buNone/>
              <a:defRPr/>
            </a:lvl1pPr>
          </a:lstStyle>
          <a:p>
            <a:r>
              <a:rPr lang="fr-FR" dirty="0"/>
              <a:t>Image</a:t>
            </a:r>
          </a:p>
        </p:txBody>
      </p:sp>
      <p:sp>
        <p:nvSpPr>
          <p:cNvPr id="31" name="Espace réservé pour une image  15">
            <a:extLst>
              <a:ext uri="{FF2B5EF4-FFF2-40B4-BE49-F238E27FC236}">
                <a16:creationId xmlns:a16="http://schemas.microsoft.com/office/drawing/2014/main" id="{E4364BAC-8B3C-4F3B-8885-D3E347EC405F}"/>
              </a:ext>
            </a:extLst>
          </p:cNvPr>
          <p:cNvSpPr>
            <a:spLocks noGrp="1"/>
          </p:cNvSpPr>
          <p:nvPr>
            <p:ph type="pic" sz="quarter" idx="29" hasCustomPrompt="1"/>
          </p:nvPr>
        </p:nvSpPr>
        <p:spPr>
          <a:xfrm>
            <a:off x="8041320" y="1978560"/>
            <a:ext cx="3290760" cy="2195640"/>
          </a:xfrm>
          <a:prstGeom prst="rect">
            <a:avLst/>
          </a:prstGeom>
          <a:solidFill>
            <a:schemeClr val="bg1">
              <a:lumMod val="85000"/>
            </a:schemeClr>
          </a:solidFill>
        </p:spPr>
        <p:txBody>
          <a:bodyPr/>
          <a:lstStyle>
            <a:lvl1pPr marL="76200" indent="0">
              <a:buNone/>
              <a:defRPr/>
            </a:lvl1pPr>
          </a:lstStyle>
          <a:p>
            <a:r>
              <a:rPr lang="fr-FR" dirty="0"/>
              <a:t>Image</a:t>
            </a:r>
          </a:p>
        </p:txBody>
      </p:sp>
      <p:sp>
        <p:nvSpPr>
          <p:cNvPr id="35" name="Line 5">
            <a:extLst>
              <a:ext uri="{FF2B5EF4-FFF2-40B4-BE49-F238E27FC236}">
                <a16:creationId xmlns:a16="http://schemas.microsoft.com/office/drawing/2014/main" id="{614F521E-16EE-4385-BA2D-2E2DA2BC4D2B}"/>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36" name="Espace réservé du texte 10">
            <a:extLst>
              <a:ext uri="{FF2B5EF4-FFF2-40B4-BE49-F238E27FC236}">
                <a16:creationId xmlns:a16="http://schemas.microsoft.com/office/drawing/2014/main" id="{7E849FD0-F05E-4460-B1CD-44E797A4B7E9}"/>
              </a:ext>
            </a:extLst>
          </p:cNvPr>
          <p:cNvSpPr>
            <a:spLocks noGrp="1"/>
          </p:cNvSpPr>
          <p:nvPr>
            <p:ph type="body" sz="quarter" idx="11"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37" name="Espace réservé du texte 14">
            <a:extLst>
              <a:ext uri="{FF2B5EF4-FFF2-40B4-BE49-F238E27FC236}">
                <a16:creationId xmlns:a16="http://schemas.microsoft.com/office/drawing/2014/main" id="{8D532DD4-B74D-4C00-962D-F926017E559F}"/>
              </a:ext>
            </a:extLst>
          </p:cNvPr>
          <p:cNvSpPr>
            <a:spLocks noGrp="1"/>
          </p:cNvSpPr>
          <p:nvPr>
            <p:ph type="body" sz="quarter" idx="12" hasCustomPrompt="1"/>
          </p:nvPr>
        </p:nvSpPr>
        <p:spPr>
          <a:xfrm>
            <a:off x="913667" y="656127"/>
            <a:ext cx="8066088"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Tree>
    <p:extLst>
      <p:ext uri="{BB962C8B-B14F-4D97-AF65-F5344CB8AC3E}">
        <p14:creationId xmlns:p14="http://schemas.microsoft.com/office/powerpoint/2010/main" val="1210901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017D8CF2-6DC2-B848-A5E3-6D4E43757F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42" b="-842"/>
          <a:stretch/>
        </p:blipFill>
        <p:spPr>
          <a:xfrm>
            <a:off x="5485626" y="2363986"/>
            <a:ext cx="1220749" cy="1997020"/>
          </a:xfrm>
          <a:prstGeom prst="rect">
            <a:avLst/>
          </a:prstGeom>
        </p:spPr>
      </p:pic>
      <p:sp>
        <p:nvSpPr>
          <p:cNvPr id="12" name="ZoneTexte 11">
            <a:extLst>
              <a:ext uri="{FF2B5EF4-FFF2-40B4-BE49-F238E27FC236}">
                <a16:creationId xmlns:a16="http://schemas.microsoft.com/office/drawing/2014/main" id="{779E0B2D-D6A6-46FA-80C1-EA72A0A71B73}"/>
              </a:ext>
            </a:extLst>
          </p:cNvPr>
          <p:cNvSpPr txBox="1"/>
          <p:nvPr userDrawn="1"/>
        </p:nvSpPr>
        <p:spPr>
          <a:xfrm>
            <a:off x="4375265" y="4735058"/>
            <a:ext cx="3424844" cy="276999"/>
          </a:xfrm>
          <a:prstGeom prst="rect">
            <a:avLst/>
          </a:prstGeom>
          <a:noFill/>
        </p:spPr>
        <p:txBody>
          <a:bodyPr wrap="square" rtlCol="0">
            <a:spAutoFit/>
          </a:bodyPr>
          <a:lstStyle/>
          <a:p>
            <a:pPr algn="ctr"/>
            <a:r>
              <a:rPr lang="fr-FR" sz="1200" b="1" dirty="0">
                <a:latin typeface="Barlow"/>
              </a:rPr>
              <a:t>www.ffjudo.com</a:t>
            </a:r>
          </a:p>
        </p:txBody>
      </p:sp>
      <p:sp>
        <p:nvSpPr>
          <p:cNvPr id="8" name="Espace réservé du texte 13">
            <a:extLst>
              <a:ext uri="{FF2B5EF4-FFF2-40B4-BE49-F238E27FC236}">
                <a16:creationId xmlns:a16="http://schemas.microsoft.com/office/drawing/2014/main" id="{BEA5828F-6946-4327-BE29-F32381D3DC28}"/>
              </a:ext>
            </a:extLst>
          </p:cNvPr>
          <p:cNvSpPr>
            <a:spLocks noGrp="1"/>
          </p:cNvSpPr>
          <p:nvPr>
            <p:ph type="body" sz="quarter" idx="10" hasCustomPrompt="1"/>
          </p:nvPr>
        </p:nvSpPr>
        <p:spPr>
          <a:xfrm>
            <a:off x="-8313" y="5218738"/>
            <a:ext cx="12192000" cy="707765"/>
          </a:xfrm>
          <a:prstGeom prst="rect">
            <a:avLst/>
          </a:prstGeom>
        </p:spPr>
        <p:txBody>
          <a:bodyPr/>
          <a:lstStyle>
            <a:lvl1pPr marL="76200" indent="0">
              <a:buNone/>
              <a:defRPr sz="1200" b="0" u="none">
                <a:latin typeface="Barlow"/>
              </a:defRPr>
            </a:lvl1pPr>
          </a:lstStyle>
          <a:p>
            <a:pPr algn="ctr"/>
            <a:r>
              <a:rPr lang="fr-FR" sz="1200" dirty="0"/>
              <a:t>CONTACT </a:t>
            </a:r>
          </a:p>
          <a:p>
            <a:pPr algn="ctr"/>
            <a:r>
              <a:rPr lang="fr-FR" sz="1200" dirty="0"/>
              <a:t>Prénom Nom</a:t>
            </a:r>
          </a:p>
          <a:p>
            <a:pPr algn="ctr"/>
            <a:r>
              <a:rPr lang="fr-FR" sz="1200" dirty="0"/>
              <a:t>Adresse, tél</a:t>
            </a:r>
            <a:endParaRPr lang="fr-FR" sz="1600" dirty="0"/>
          </a:p>
          <a:p>
            <a:pPr lvl="0"/>
            <a:endParaRPr lang="fr-FR" dirty="0"/>
          </a:p>
        </p:txBody>
      </p:sp>
      <p:sp>
        <p:nvSpPr>
          <p:cNvPr id="2" name="Rectangle 1">
            <a:extLst>
              <a:ext uri="{FF2B5EF4-FFF2-40B4-BE49-F238E27FC236}">
                <a16:creationId xmlns:a16="http://schemas.microsoft.com/office/drawing/2014/main" id="{0D74F9E6-CA94-4F5B-9247-714AB37C3368}"/>
              </a:ext>
            </a:extLst>
          </p:cNvPr>
          <p:cNvSpPr/>
          <p:nvPr userDrawn="1"/>
        </p:nvSpPr>
        <p:spPr>
          <a:xfrm flipV="1">
            <a:off x="5093623" y="5092538"/>
            <a:ext cx="2004753" cy="45719"/>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5">
            <a:extLst>
              <a:ext uri="{FF2B5EF4-FFF2-40B4-BE49-F238E27FC236}">
                <a16:creationId xmlns:a16="http://schemas.microsoft.com/office/drawing/2014/main" id="{C71D668A-FB4E-D142-8FE7-4DCB8545F5A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9091" r="9091"/>
          <a:stretch/>
        </p:blipFill>
        <p:spPr>
          <a:xfrm>
            <a:off x="3566909" y="1385794"/>
            <a:ext cx="5041556" cy="3142583"/>
          </a:xfrm>
          <a:prstGeom prst="rect">
            <a:avLst/>
          </a:prstGeom>
        </p:spPr>
      </p:pic>
    </p:spTree>
    <p:extLst>
      <p:ext uri="{BB962C8B-B14F-4D97-AF65-F5344CB8AC3E}">
        <p14:creationId xmlns:p14="http://schemas.microsoft.com/office/powerpoint/2010/main" val="258972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ND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635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uverture 1 photo">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2A786D32-B8DC-4CF3-A03E-BF4E357A1884}"/>
              </a:ext>
            </a:extLst>
          </p:cNvPr>
          <p:cNvSpPr>
            <a:spLocks noGrp="1"/>
          </p:cNvSpPr>
          <p:nvPr>
            <p:ph type="pic" sz="quarter" idx="15" hasCustomPrompt="1"/>
          </p:nvPr>
        </p:nvSpPr>
        <p:spPr>
          <a:xfrm>
            <a:off x="0" y="0"/>
            <a:ext cx="12191999" cy="6858000"/>
          </a:xfrm>
          <a:prstGeom prst="rect">
            <a:avLst/>
          </a:prstGeom>
        </p:spPr>
        <p:txBody>
          <a:bodyPr/>
          <a:lstStyle>
            <a:lvl1pPr marL="7620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a:lvl1pPr>
          </a:lstStyle>
          <a:p>
            <a:pPr marL="533400" marR="0" lvl="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a:pPr>
            <a:r>
              <a:rPr lang="fr-FR" dirty="0"/>
              <a:t>Cliquez. Onglet « Insertion », image.</a:t>
            </a:r>
          </a:p>
          <a:p>
            <a:endParaRPr lang="fr-FR" dirty="0"/>
          </a:p>
          <a:p>
            <a:endParaRPr lang="fr-FR" dirty="0"/>
          </a:p>
        </p:txBody>
      </p:sp>
      <p:sp>
        <p:nvSpPr>
          <p:cNvPr id="5" name="Google Shape;32;p6">
            <a:extLst>
              <a:ext uri="{FF2B5EF4-FFF2-40B4-BE49-F238E27FC236}">
                <a16:creationId xmlns:a16="http://schemas.microsoft.com/office/drawing/2014/main" id="{3C3BCCE2-128B-4D81-8DD0-DB4B9C94D878}"/>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dirty="0"/>
          </a:p>
        </p:txBody>
      </p:sp>
    </p:spTree>
    <p:extLst>
      <p:ext uri="{BB962C8B-B14F-4D97-AF65-F5344CB8AC3E}">
        <p14:creationId xmlns:p14="http://schemas.microsoft.com/office/powerpoint/2010/main" val="314817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AGES 2">
    <p:spTree>
      <p:nvGrpSpPr>
        <p:cNvPr id="1" name=""/>
        <p:cNvGrpSpPr/>
        <p:nvPr/>
      </p:nvGrpSpPr>
      <p:grpSpPr>
        <a:xfrm>
          <a:off x="0" y="0"/>
          <a:ext cx="0" cy="0"/>
          <a:chOff x="0" y="0"/>
          <a:chExt cx="0" cy="0"/>
        </a:xfrm>
      </p:grpSpPr>
      <p:sp>
        <p:nvSpPr>
          <p:cNvPr id="12" name="CustomShape 2">
            <a:extLst>
              <a:ext uri="{FF2B5EF4-FFF2-40B4-BE49-F238E27FC236}">
                <a16:creationId xmlns:a16="http://schemas.microsoft.com/office/drawing/2014/main" id="{55EDD46C-42E1-4A0A-AD2F-F5B37B247734}"/>
              </a:ext>
            </a:extLst>
          </p:cNvPr>
          <p:cNvSpPr/>
          <p:nvPr userDrawn="1"/>
        </p:nvSpPr>
        <p:spPr>
          <a:xfrm>
            <a:off x="0" y="2588040"/>
            <a:ext cx="12200040" cy="2801880"/>
          </a:xfrm>
          <a:prstGeom prst="rect">
            <a:avLst/>
          </a:prstGeom>
          <a:solidFill>
            <a:schemeClr val="bg1"/>
          </a:solidFill>
          <a:ln>
            <a:noFill/>
          </a:ln>
          <a:effectLst>
            <a:outerShdw blurRad="292100" sx="102000" sy="102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705277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7" name="Google Shape;25;p5">
            <a:extLst>
              <a:ext uri="{FF2B5EF4-FFF2-40B4-BE49-F238E27FC236}">
                <a16:creationId xmlns:a16="http://schemas.microsoft.com/office/drawing/2014/main" id="{E5E4396F-4D98-4AE2-A6D3-37B80851AB9A}"/>
              </a:ext>
            </a:extLst>
          </p:cNvPr>
          <p:cNvSpPr txBox="1">
            <a:spLocks noGrp="1"/>
          </p:cNvSpPr>
          <p:nvPr>
            <p:ph type="body" idx="1" hasCustomPrompt="1"/>
          </p:nvPr>
        </p:nvSpPr>
        <p:spPr>
          <a:xfrm>
            <a:off x="5440823" y="2054715"/>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600" b="1">
                <a:solidFill>
                  <a:schemeClr val="tx1">
                    <a:lumMod val="85000"/>
                    <a:lumOff val="15000"/>
                  </a:schemeClr>
                </a:solidFill>
                <a:latin typeface="Montserrat" panose="000005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le titre</a:t>
            </a:r>
          </a:p>
          <a:p>
            <a:r>
              <a:rPr lang="fr-FR" dirty="0"/>
              <a:t>Ajoutez du texte</a:t>
            </a:r>
          </a:p>
          <a:p>
            <a:endParaRPr lang="fr-FR" dirty="0"/>
          </a:p>
        </p:txBody>
      </p:sp>
      <p:sp>
        <p:nvSpPr>
          <p:cNvPr id="9" name="Espace réservé pour une image  5">
            <a:extLst>
              <a:ext uri="{FF2B5EF4-FFF2-40B4-BE49-F238E27FC236}">
                <a16:creationId xmlns:a16="http://schemas.microsoft.com/office/drawing/2014/main" id="{9213FE85-ACEC-446A-A027-DE766253360F}"/>
              </a:ext>
            </a:extLst>
          </p:cNvPr>
          <p:cNvSpPr>
            <a:spLocks noGrp="1"/>
          </p:cNvSpPr>
          <p:nvPr>
            <p:ph type="pic" sz="quarter" idx="15" hasCustomPrompt="1"/>
          </p:nvPr>
        </p:nvSpPr>
        <p:spPr>
          <a:xfrm>
            <a:off x="0" y="0"/>
            <a:ext cx="2876204" cy="6858000"/>
          </a:xfrm>
          <a:prstGeom prst="rect">
            <a:avLst/>
          </a:prstGeom>
        </p:spPr>
        <p:txBody>
          <a:bodyPr/>
          <a:lstStyle>
            <a:lvl1pPr marL="7620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a:latin typeface="Barlow"/>
              </a:defRPr>
            </a:lvl1pPr>
          </a:lstStyle>
          <a:p>
            <a:pPr marL="533400" marR="0" lvl="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a:pPr>
            <a:r>
              <a:rPr lang="fr-FR" dirty="0"/>
              <a:t>Cliquez. Onglet « Insertion », image.</a:t>
            </a:r>
          </a:p>
          <a:p>
            <a:endParaRPr lang="fr-FR" dirty="0"/>
          </a:p>
          <a:p>
            <a:endParaRPr lang="fr-FR" dirty="0"/>
          </a:p>
        </p:txBody>
      </p:sp>
      <p:sp>
        <p:nvSpPr>
          <p:cNvPr id="14" name="Google Shape;24;p5">
            <a:extLst>
              <a:ext uri="{FF2B5EF4-FFF2-40B4-BE49-F238E27FC236}">
                <a16:creationId xmlns:a16="http://schemas.microsoft.com/office/drawing/2014/main" id="{7D9DA230-F9F6-41CA-8C2D-CC2C5689895C}"/>
              </a:ext>
            </a:extLst>
          </p:cNvPr>
          <p:cNvSpPr txBox="1">
            <a:spLocks/>
          </p:cNvSpPr>
          <p:nvPr userDrawn="1"/>
        </p:nvSpPr>
        <p:spPr>
          <a:xfrm rot="16200000">
            <a:off x="72248" y="2596101"/>
            <a:ext cx="6858000" cy="1665803"/>
          </a:xfrm>
          <a:prstGeom prst="rect">
            <a:avLst/>
          </a:prstGeom>
        </p:spPr>
        <p:txBody>
          <a:bodyPr spcFirstLastPara="1" wrap="square" lIns="0" tIns="0" rIns="0" bIns="0" anchor="b" anchorCtr="0">
            <a:noAutofit/>
          </a:bodyPr>
          <a:lstStyle>
            <a:lvl1pPr marL="0" marR="0" lvl="0" indent="0" algn="l" defTabSz="914400" rtl="0" eaLnBrk="1" fontAlgn="auto" latinLnBrk="0" hangingPunct="1">
              <a:lnSpc>
                <a:spcPct val="90000"/>
              </a:lnSpc>
              <a:spcBef>
                <a:spcPts val="0"/>
              </a:spcBef>
              <a:spcAft>
                <a:spcPts val="0"/>
              </a:spcAft>
              <a:buClrTx/>
              <a:buSzPts val="3200"/>
              <a:buFontTx/>
              <a:buNone/>
              <a:tabLst/>
              <a:defRPr sz="3000" b="1" kern="1200">
                <a:ln>
                  <a:noFill/>
                </a:ln>
                <a:solidFill>
                  <a:srgbClr val="5190CC"/>
                </a:solidFill>
                <a:latin typeface="Montserrat" panose="00000800000000000000" pitchFamily="2" charset="0"/>
                <a:ea typeface="+mj-ea"/>
                <a:cs typeface="Calibri" panose="020F050202020403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pPr algn="ctr"/>
            <a:r>
              <a:rPr lang="fr-FR" sz="8500" dirty="0">
                <a:solidFill>
                  <a:schemeClr val="bg1">
                    <a:lumMod val="75000"/>
                  </a:schemeClr>
                </a:solidFill>
              </a:rPr>
              <a:t>SOMMAIRE</a:t>
            </a:r>
          </a:p>
        </p:txBody>
      </p:sp>
      <p:sp>
        <p:nvSpPr>
          <p:cNvPr id="15" name="Google Shape;25;p5">
            <a:extLst>
              <a:ext uri="{FF2B5EF4-FFF2-40B4-BE49-F238E27FC236}">
                <a16:creationId xmlns:a16="http://schemas.microsoft.com/office/drawing/2014/main" id="{ED770C59-BB9B-4F2E-9610-C178A1871226}"/>
              </a:ext>
            </a:extLst>
          </p:cNvPr>
          <p:cNvSpPr txBox="1">
            <a:spLocks noGrp="1"/>
          </p:cNvSpPr>
          <p:nvPr>
            <p:ph type="body" idx="16" hasCustomPrompt="1"/>
          </p:nvPr>
        </p:nvSpPr>
        <p:spPr>
          <a:xfrm>
            <a:off x="4518111" y="2054715"/>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01</a:t>
            </a:r>
            <a:endParaRPr dirty="0"/>
          </a:p>
        </p:txBody>
      </p:sp>
      <p:sp>
        <p:nvSpPr>
          <p:cNvPr id="21" name="Google Shape;25;p5">
            <a:extLst>
              <a:ext uri="{FF2B5EF4-FFF2-40B4-BE49-F238E27FC236}">
                <a16:creationId xmlns:a16="http://schemas.microsoft.com/office/drawing/2014/main" id="{2DCC4B1F-0E59-4DCB-AAA6-0EEB6EBAF0FA}"/>
              </a:ext>
            </a:extLst>
          </p:cNvPr>
          <p:cNvSpPr txBox="1">
            <a:spLocks noGrp="1"/>
          </p:cNvSpPr>
          <p:nvPr>
            <p:ph type="body" idx="17" hasCustomPrompt="1"/>
          </p:nvPr>
        </p:nvSpPr>
        <p:spPr>
          <a:xfrm>
            <a:off x="5434648" y="2779076"/>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600" b="1">
                <a:solidFill>
                  <a:schemeClr val="tx1">
                    <a:lumMod val="85000"/>
                    <a:lumOff val="15000"/>
                  </a:schemeClr>
                </a:solidFill>
                <a:latin typeface="Montserrat" panose="000005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le titre</a:t>
            </a:r>
          </a:p>
          <a:p>
            <a:r>
              <a:rPr lang="fr-FR" dirty="0"/>
              <a:t>Ajoutez du texte</a:t>
            </a:r>
          </a:p>
        </p:txBody>
      </p:sp>
      <p:sp>
        <p:nvSpPr>
          <p:cNvPr id="22" name="Google Shape;25;p5">
            <a:extLst>
              <a:ext uri="{FF2B5EF4-FFF2-40B4-BE49-F238E27FC236}">
                <a16:creationId xmlns:a16="http://schemas.microsoft.com/office/drawing/2014/main" id="{C72BD9A8-DEA7-4FC4-80B4-7AD4402DFD9C}"/>
              </a:ext>
            </a:extLst>
          </p:cNvPr>
          <p:cNvSpPr txBox="1">
            <a:spLocks noGrp="1"/>
          </p:cNvSpPr>
          <p:nvPr>
            <p:ph type="body" idx="18" hasCustomPrompt="1"/>
          </p:nvPr>
        </p:nvSpPr>
        <p:spPr>
          <a:xfrm>
            <a:off x="4511936" y="2779076"/>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02</a:t>
            </a:r>
            <a:endParaRPr dirty="0"/>
          </a:p>
        </p:txBody>
      </p:sp>
      <p:sp>
        <p:nvSpPr>
          <p:cNvPr id="25" name="Google Shape;25;p5">
            <a:extLst>
              <a:ext uri="{FF2B5EF4-FFF2-40B4-BE49-F238E27FC236}">
                <a16:creationId xmlns:a16="http://schemas.microsoft.com/office/drawing/2014/main" id="{15BC5ED5-FD2E-4FB2-AA69-1B8202059E2A}"/>
              </a:ext>
            </a:extLst>
          </p:cNvPr>
          <p:cNvSpPr txBox="1">
            <a:spLocks noGrp="1"/>
          </p:cNvSpPr>
          <p:nvPr>
            <p:ph type="body" idx="19" hasCustomPrompt="1"/>
          </p:nvPr>
        </p:nvSpPr>
        <p:spPr>
          <a:xfrm>
            <a:off x="5440823" y="3503437"/>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600" b="1">
                <a:solidFill>
                  <a:schemeClr val="tx1">
                    <a:lumMod val="85000"/>
                    <a:lumOff val="15000"/>
                  </a:schemeClr>
                </a:solidFill>
                <a:latin typeface="Montserrat" panose="000005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le titre</a:t>
            </a:r>
          </a:p>
          <a:p>
            <a:r>
              <a:rPr lang="fr-FR" dirty="0"/>
              <a:t>Ajoutez du texte</a:t>
            </a:r>
          </a:p>
        </p:txBody>
      </p:sp>
      <p:sp>
        <p:nvSpPr>
          <p:cNvPr id="26" name="Google Shape;25;p5">
            <a:extLst>
              <a:ext uri="{FF2B5EF4-FFF2-40B4-BE49-F238E27FC236}">
                <a16:creationId xmlns:a16="http://schemas.microsoft.com/office/drawing/2014/main" id="{00BE4F92-AE87-48C5-92DE-C3526520E167}"/>
              </a:ext>
            </a:extLst>
          </p:cNvPr>
          <p:cNvSpPr txBox="1">
            <a:spLocks noGrp="1"/>
          </p:cNvSpPr>
          <p:nvPr>
            <p:ph type="body" idx="20" hasCustomPrompt="1"/>
          </p:nvPr>
        </p:nvSpPr>
        <p:spPr>
          <a:xfrm>
            <a:off x="4518111" y="3503437"/>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03</a:t>
            </a:r>
            <a:endParaRPr dirty="0"/>
          </a:p>
        </p:txBody>
      </p:sp>
      <p:sp>
        <p:nvSpPr>
          <p:cNvPr id="27" name="Google Shape;25;p5">
            <a:extLst>
              <a:ext uri="{FF2B5EF4-FFF2-40B4-BE49-F238E27FC236}">
                <a16:creationId xmlns:a16="http://schemas.microsoft.com/office/drawing/2014/main" id="{67159D45-09CC-4226-A53E-14DF91985069}"/>
              </a:ext>
            </a:extLst>
          </p:cNvPr>
          <p:cNvSpPr txBox="1">
            <a:spLocks noGrp="1"/>
          </p:cNvSpPr>
          <p:nvPr>
            <p:ph type="body" idx="21" hasCustomPrompt="1"/>
          </p:nvPr>
        </p:nvSpPr>
        <p:spPr>
          <a:xfrm>
            <a:off x="5434648" y="4227798"/>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600" b="1">
                <a:solidFill>
                  <a:schemeClr val="tx1">
                    <a:lumMod val="85000"/>
                    <a:lumOff val="15000"/>
                  </a:schemeClr>
                </a:solidFill>
                <a:latin typeface="Montserrat" panose="000005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le titre</a:t>
            </a:r>
          </a:p>
          <a:p>
            <a:r>
              <a:rPr lang="fr-FR" dirty="0"/>
              <a:t>Ajoutez du texte</a:t>
            </a:r>
          </a:p>
          <a:p>
            <a:endParaRPr lang="fr-FR" dirty="0"/>
          </a:p>
        </p:txBody>
      </p:sp>
      <p:sp>
        <p:nvSpPr>
          <p:cNvPr id="28" name="Google Shape;25;p5">
            <a:extLst>
              <a:ext uri="{FF2B5EF4-FFF2-40B4-BE49-F238E27FC236}">
                <a16:creationId xmlns:a16="http://schemas.microsoft.com/office/drawing/2014/main" id="{F176A760-EFC1-4E26-83CD-DAB258C0D87A}"/>
              </a:ext>
            </a:extLst>
          </p:cNvPr>
          <p:cNvSpPr txBox="1">
            <a:spLocks noGrp="1"/>
          </p:cNvSpPr>
          <p:nvPr>
            <p:ph type="body" idx="22" hasCustomPrompt="1"/>
          </p:nvPr>
        </p:nvSpPr>
        <p:spPr>
          <a:xfrm>
            <a:off x="4511936" y="4227798"/>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04</a:t>
            </a:r>
            <a:endParaRPr dirty="0"/>
          </a:p>
        </p:txBody>
      </p:sp>
    </p:spTree>
    <p:extLst>
      <p:ext uri="{BB962C8B-B14F-4D97-AF65-F5344CB8AC3E}">
        <p14:creationId xmlns:p14="http://schemas.microsoft.com/office/powerpoint/2010/main" val="2915060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017D8CF2-6DC2-B848-A5E3-6D4E43757F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42" b="-842"/>
          <a:stretch/>
        </p:blipFill>
        <p:spPr>
          <a:xfrm>
            <a:off x="5485626" y="2363986"/>
            <a:ext cx="1220749" cy="1997020"/>
          </a:xfrm>
          <a:prstGeom prst="rect">
            <a:avLst/>
          </a:prstGeom>
        </p:spPr>
      </p:pic>
      <p:sp>
        <p:nvSpPr>
          <p:cNvPr id="12" name="ZoneTexte 11">
            <a:extLst>
              <a:ext uri="{FF2B5EF4-FFF2-40B4-BE49-F238E27FC236}">
                <a16:creationId xmlns:a16="http://schemas.microsoft.com/office/drawing/2014/main" id="{779E0B2D-D6A6-46FA-80C1-EA72A0A71B73}"/>
              </a:ext>
            </a:extLst>
          </p:cNvPr>
          <p:cNvSpPr txBox="1"/>
          <p:nvPr userDrawn="1"/>
        </p:nvSpPr>
        <p:spPr>
          <a:xfrm>
            <a:off x="4375265" y="4735058"/>
            <a:ext cx="3424844" cy="276999"/>
          </a:xfrm>
          <a:prstGeom prst="rect">
            <a:avLst/>
          </a:prstGeom>
          <a:noFill/>
        </p:spPr>
        <p:txBody>
          <a:bodyPr wrap="square" rtlCol="0">
            <a:spAutoFit/>
          </a:bodyPr>
          <a:lstStyle/>
          <a:p>
            <a:pPr algn="ctr"/>
            <a:r>
              <a:rPr lang="fr-FR" sz="1200" b="1" dirty="0">
                <a:latin typeface="Montserrat" panose="00000500000000000000" pitchFamily="2" charset="0"/>
              </a:rPr>
              <a:t>www.ffjudo.com</a:t>
            </a:r>
          </a:p>
        </p:txBody>
      </p:sp>
      <p:sp>
        <p:nvSpPr>
          <p:cNvPr id="8" name="Espace réservé du texte 13">
            <a:extLst>
              <a:ext uri="{FF2B5EF4-FFF2-40B4-BE49-F238E27FC236}">
                <a16:creationId xmlns:a16="http://schemas.microsoft.com/office/drawing/2014/main" id="{BEA5828F-6946-4327-BE29-F32381D3DC28}"/>
              </a:ext>
            </a:extLst>
          </p:cNvPr>
          <p:cNvSpPr>
            <a:spLocks noGrp="1"/>
          </p:cNvSpPr>
          <p:nvPr>
            <p:ph type="body" sz="quarter" idx="10" hasCustomPrompt="1"/>
          </p:nvPr>
        </p:nvSpPr>
        <p:spPr>
          <a:xfrm>
            <a:off x="-8313" y="5218738"/>
            <a:ext cx="12192000" cy="707765"/>
          </a:xfrm>
          <a:prstGeom prst="rect">
            <a:avLst/>
          </a:prstGeom>
        </p:spPr>
        <p:txBody>
          <a:bodyPr/>
          <a:lstStyle>
            <a:lvl1pPr marL="76200" indent="0">
              <a:buNone/>
              <a:defRPr sz="1200" b="0" u="none">
                <a:latin typeface="Montserrat" panose="00000500000000000000" pitchFamily="2" charset="0"/>
              </a:defRPr>
            </a:lvl1pPr>
          </a:lstStyle>
          <a:p>
            <a:pPr algn="ctr"/>
            <a:r>
              <a:rPr lang="fr-FR" sz="1200" dirty="0"/>
              <a:t>CONTACT </a:t>
            </a:r>
          </a:p>
          <a:p>
            <a:pPr algn="ctr"/>
            <a:r>
              <a:rPr lang="fr-FR" sz="1200" dirty="0"/>
              <a:t>Prénom Nom</a:t>
            </a:r>
          </a:p>
          <a:p>
            <a:pPr algn="ctr"/>
            <a:r>
              <a:rPr lang="fr-FR" sz="1200" dirty="0"/>
              <a:t>Adresse, tél</a:t>
            </a:r>
            <a:endParaRPr lang="fr-FR" sz="1600" dirty="0"/>
          </a:p>
          <a:p>
            <a:pPr lvl="0"/>
            <a:endParaRPr lang="fr-FR" dirty="0"/>
          </a:p>
        </p:txBody>
      </p:sp>
      <p:sp>
        <p:nvSpPr>
          <p:cNvPr id="2" name="Rectangle 1">
            <a:extLst>
              <a:ext uri="{FF2B5EF4-FFF2-40B4-BE49-F238E27FC236}">
                <a16:creationId xmlns:a16="http://schemas.microsoft.com/office/drawing/2014/main" id="{0D74F9E6-CA94-4F5B-9247-714AB37C3368}"/>
              </a:ext>
            </a:extLst>
          </p:cNvPr>
          <p:cNvSpPr/>
          <p:nvPr userDrawn="1"/>
        </p:nvSpPr>
        <p:spPr>
          <a:xfrm flipV="1">
            <a:off x="5093623" y="5092538"/>
            <a:ext cx="2004753" cy="45719"/>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5">
            <a:extLst>
              <a:ext uri="{FF2B5EF4-FFF2-40B4-BE49-F238E27FC236}">
                <a16:creationId xmlns:a16="http://schemas.microsoft.com/office/drawing/2014/main" id="{C71D668A-FB4E-D142-8FE7-4DCB8545F5A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9091" r="9091"/>
          <a:stretch/>
        </p:blipFill>
        <p:spPr>
          <a:xfrm>
            <a:off x="3566909" y="1385794"/>
            <a:ext cx="5041556" cy="3142583"/>
          </a:xfrm>
          <a:prstGeom prst="rect">
            <a:avLst/>
          </a:prstGeom>
        </p:spPr>
      </p:pic>
    </p:spTree>
    <p:extLst>
      <p:ext uri="{BB962C8B-B14F-4D97-AF65-F5344CB8AC3E}">
        <p14:creationId xmlns:p14="http://schemas.microsoft.com/office/powerpoint/2010/main" val="238784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RE PAGES">
    <p:spTree>
      <p:nvGrpSpPr>
        <p:cNvPr id="1" name=""/>
        <p:cNvGrpSpPr/>
        <p:nvPr/>
      </p:nvGrpSpPr>
      <p:grpSpPr>
        <a:xfrm>
          <a:off x="0" y="0"/>
          <a:ext cx="0" cy="0"/>
          <a:chOff x="0" y="0"/>
          <a:chExt cx="0" cy="0"/>
        </a:xfrm>
      </p:grpSpPr>
      <p:sp>
        <p:nvSpPr>
          <p:cNvPr id="3" name="Google Shape;877;p51">
            <a:extLst>
              <a:ext uri="{FF2B5EF4-FFF2-40B4-BE49-F238E27FC236}">
                <a16:creationId xmlns:a16="http://schemas.microsoft.com/office/drawing/2014/main" id="{3F203DFA-CBA6-D342-A40A-441C0E7B5EB8}"/>
              </a:ext>
            </a:extLst>
          </p:cNvPr>
          <p:cNvSpPr/>
          <p:nvPr userDrawn="1"/>
        </p:nvSpPr>
        <p:spPr>
          <a:xfrm>
            <a:off x="7353428" y="-1403497"/>
            <a:ext cx="4990972" cy="8080744"/>
          </a:xfrm>
          <a:custGeom>
            <a:avLst/>
            <a:gdLst/>
            <a:ahLst/>
            <a:cxnLst/>
            <a:rect l="l" t="t" r="r" b="b"/>
            <a:pathLst>
              <a:path w="2670809" h="1827847" extrusionOk="0">
                <a:moveTo>
                  <a:pt x="689610" y="0"/>
                </a:moveTo>
                <a:lnTo>
                  <a:pt x="0" y="1827848"/>
                </a:lnTo>
                <a:lnTo>
                  <a:pt x="2670810" y="1827848"/>
                </a:lnTo>
                <a:lnTo>
                  <a:pt x="2670810" y="282893"/>
                </a:lnTo>
                <a:close/>
              </a:path>
            </a:pathLst>
          </a:custGeom>
          <a:solidFill>
            <a:srgbClr val="090095"/>
          </a:solidFill>
          <a:ln>
            <a:noFill/>
          </a:ln>
          <a:effectLst>
            <a:outerShdw blurRad="457200" dist="190500" dir="10800000" algn="r" rotWithShape="0">
              <a:srgbClr val="000000">
                <a:alpha val="2196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8" name="Picture 2">
            <a:extLst>
              <a:ext uri="{FF2B5EF4-FFF2-40B4-BE49-F238E27FC236}">
                <a16:creationId xmlns:a16="http://schemas.microsoft.com/office/drawing/2014/main" id="{33C56852-834E-4112-A747-114B33BDD589}"/>
              </a:ext>
            </a:extLst>
          </p:cNvPr>
          <p:cNvPicPr/>
          <p:nvPr userDrawn="1"/>
        </p:nvPicPr>
        <p:blipFill>
          <a:blip r:embed="rId2"/>
          <a:stretch/>
        </p:blipFill>
        <p:spPr>
          <a:xfrm>
            <a:off x="10309906" y="113227"/>
            <a:ext cx="1757520" cy="896040"/>
          </a:xfrm>
          <a:prstGeom prst="rect">
            <a:avLst/>
          </a:prstGeom>
          <a:ln>
            <a:noFill/>
          </a:ln>
        </p:spPr>
      </p:pic>
      <p:sp>
        <p:nvSpPr>
          <p:cNvPr id="9" name="CustomShape 3">
            <a:extLst>
              <a:ext uri="{FF2B5EF4-FFF2-40B4-BE49-F238E27FC236}">
                <a16:creationId xmlns:a16="http://schemas.microsoft.com/office/drawing/2014/main" id="{BB694251-36B7-4F43-8F12-3355F339EC72}"/>
              </a:ext>
            </a:extLst>
          </p:cNvPr>
          <p:cNvSpPr/>
          <p:nvPr userDrawn="1"/>
        </p:nvSpPr>
        <p:spPr>
          <a:xfrm>
            <a:off x="0" y="2709720"/>
            <a:ext cx="12344040" cy="2205720"/>
          </a:xfrm>
          <a:prstGeom prst="rect">
            <a:avLst/>
          </a:prstGeom>
          <a:solidFill>
            <a:schemeClr val="bg1"/>
          </a:solidFill>
          <a:ln>
            <a:noFill/>
          </a:ln>
          <a:effectLst>
            <a:outerShdw blurRad="292100" sx="102000" sy="102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p:style>
      </p:sp>
      <p:sp>
        <p:nvSpPr>
          <p:cNvPr id="12" name="Espace réservé du texte 11">
            <a:extLst>
              <a:ext uri="{FF2B5EF4-FFF2-40B4-BE49-F238E27FC236}">
                <a16:creationId xmlns:a16="http://schemas.microsoft.com/office/drawing/2014/main" id="{7E0BBDDD-AA2D-4612-BC38-67DEAFF63123}"/>
              </a:ext>
            </a:extLst>
          </p:cNvPr>
          <p:cNvSpPr>
            <a:spLocks noGrp="1"/>
          </p:cNvSpPr>
          <p:nvPr>
            <p:ph type="body" sz="quarter" idx="10" hasCustomPrompt="1"/>
          </p:nvPr>
        </p:nvSpPr>
        <p:spPr>
          <a:xfrm>
            <a:off x="0" y="3442555"/>
            <a:ext cx="12344400" cy="609600"/>
          </a:xfrm>
          <a:prstGeom prst="rect">
            <a:avLst/>
          </a:prstGeom>
        </p:spPr>
        <p:txBody>
          <a:bodyPr/>
          <a:lstStyle>
            <a:lvl1pPr marL="0" indent="0" algn="ctr">
              <a:buNone/>
              <a:defRPr sz="4000" b="1">
                <a:solidFill>
                  <a:srgbClr val="090095"/>
                </a:solidFill>
                <a:latin typeface="Montserrat" panose="00000500000000000000" pitchFamily="2" charset="0"/>
              </a:defRPr>
            </a:lvl1pPr>
          </a:lstStyle>
          <a:p>
            <a:pPr lvl="0"/>
            <a:r>
              <a:rPr lang="fr-FR" dirty="0"/>
              <a:t>INSÉRER UN TITRE</a:t>
            </a:r>
            <a:endParaRPr lang="en-US" dirty="0"/>
          </a:p>
        </p:txBody>
      </p:sp>
    </p:spTree>
    <p:extLst>
      <p:ext uri="{BB962C8B-B14F-4D97-AF65-F5344CB8AC3E}">
        <p14:creationId xmlns:p14="http://schemas.microsoft.com/office/powerpoint/2010/main" val="213494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12" name="Line 5">
            <a:extLst>
              <a:ext uri="{FF2B5EF4-FFF2-40B4-BE49-F238E27FC236}">
                <a16:creationId xmlns:a16="http://schemas.microsoft.com/office/drawing/2014/main" id="{3FD14705-47A1-4AFF-92B5-5101B664C839}"/>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13" name="Espace réservé du texte 10">
            <a:extLst>
              <a:ext uri="{FF2B5EF4-FFF2-40B4-BE49-F238E27FC236}">
                <a16:creationId xmlns:a16="http://schemas.microsoft.com/office/drawing/2014/main" id="{8158D94C-3AB1-4704-8467-D2E6813C4E18}"/>
              </a:ext>
            </a:extLst>
          </p:cNvPr>
          <p:cNvSpPr>
            <a:spLocks noGrp="1"/>
          </p:cNvSpPr>
          <p:nvPr>
            <p:ph type="body" sz="quarter" idx="11"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15" name="Espace réservé du texte 14">
            <a:extLst>
              <a:ext uri="{FF2B5EF4-FFF2-40B4-BE49-F238E27FC236}">
                <a16:creationId xmlns:a16="http://schemas.microsoft.com/office/drawing/2014/main" id="{3D7C6BC2-BC31-46C3-9C79-5CA05205A294}"/>
              </a:ext>
            </a:extLst>
          </p:cNvPr>
          <p:cNvSpPr>
            <a:spLocks noGrp="1"/>
          </p:cNvSpPr>
          <p:nvPr>
            <p:ph type="body" sz="quarter" idx="12" hasCustomPrompt="1"/>
          </p:nvPr>
        </p:nvSpPr>
        <p:spPr>
          <a:xfrm>
            <a:off x="913667" y="656127"/>
            <a:ext cx="8066088"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Tree>
    <p:extLst>
      <p:ext uri="{BB962C8B-B14F-4D97-AF65-F5344CB8AC3E}">
        <p14:creationId xmlns:p14="http://schemas.microsoft.com/office/powerpoint/2010/main" val="255803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p:spTree>
      <p:nvGrpSpPr>
        <p:cNvPr id="1" name=""/>
        <p:cNvGrpSpPr/>
        <p:nvPr/>
      </p:nvGrpSpPr>
      <p:grpSpPr>
        <a:xfrm>
          <a:off x="0" y="0"/>
          <a:ext cx="0" cy="0"/>
          <a:chOff x="0" y="0"/>
          <a:chExt cx="0" cy="0"/>
        </a:xfrm>
      </p:grpSpPr>
      <p:sp>
        <p:nvSpPr>
          <p:cNvPr id="5" name="Line 5">
            <a:extLst>
              <a:ext uri="{FF2B5EF4-FFF2-40B4-BE49-F238E27FC236}">
                <a16:creationId xmlns:a16="http://schemas.microsoft.com/office/drawing/2014/main" id="{EC44A6F9-384C-4E70-B5E1-48856AF8DA8C}"/>
              </a:ext>
            </a:extLst>
          </p:cNvPr>
          <p:cNvSpPr/>
          <p:nvPr userDrawn="1"/>
        </p:nvSpPr>
        <p:spPr>
          <a:xfrm>
            <a:off x="6096000" y="1639440"/>
            <a:ext cx="0" cy="4570200"/>
          </a:xfrm>
          <a:prstGeom prst="line">
            <a:avLst/>
          </a:prstGeom>
          <a:ln>
            <a:solidFill>
              <a:srgbClr val="0A0096"/>
            </a:solidFill>
          </a:ln>
        </p:spPr>
        <p:style>
          <a:lnRef idx="1">
            <a:schemeClr val="accent1"/>
          </a:lnRef>
          <a:fillRef idx="0">
            <a:schemeClr val="accent1"/>
          </a:fillRef>
          <a:effectRef idx="0">
            <a:schemeClr val="accent1"/>
          </a:effectRef>
          <a:fontRef idx="minor"/>
        </p:style>
      </p:sp>
      <p:sp>
        <p:nvSpPr>
          <p:cNvPr id="11" name="Line 5">
            <a:extLst>
              <a:ext uri="{FF2B5EF4-FFF2-40B4-BE49-F238E27FC236}">
                <a16:creationId xmlns:a16="http://schemas.microsoft.com/office/drawing/2014/main" id="{0C1B409B-B69F-4340-9D66-3D825EFD36F0}"/>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12" name="Espace réservé du texte 10">
            <a:extLst>
              <a:ext uri="{FF2B5EF4-FFF2-40B4-BE49-F238E27FC236}">
                <a16:creationId xmlns:a16="http://schemas.microsoft.com/office/drawing/2014/main" id="{47824073-4DD7-446F-82DF-64898B670F20}"/>
              </a:ext>
            </a:extLst>
          </p:cNvPr>
          <p:cNvSpPr>
            <a:spLocks noGrp="1"/>
          </p:cNvSpPr>
          <p:nvPr>
            <p:ph type="body" sz="quarter" idx="11"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13" name="Espace réservé du texte 14">
            <a:extLst>
              <a:ext uri="{FF2B5EF4-FFF2-40B4-BE49-F238E27FC236}">
                <a16:creationId xmlns:a16="http://schemas.microsoft.com/office/drawing/2014/main" id="{F15AE355-6B51-47DB-91E4-F81EAFC4A27A}"/>
              </a:ext>
            </a:extLst>
          </p:cNvPr>
          <p:cNvSpPr>
            <a:spLocks noGrp="1"/>
          </p:cNvSpPr>
          <p:nvPr>
            <p:ph type="body" sz="quarter" idx="12" hasCustomPrompt="1"/>
          </p:nvPr>
        </p:nvSpPr>
        <p:spPr>
          <a:xfrm>
            <a:off x="913667" y="656127"/>
            <a:ext cx="8066088"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
        <p:nvSpPr>
          <p:cNvPr id="3" name="Espace réservé du texte 2">
            <a:extLst>
              <a:ext uri="{FF2B5EF4-FFF2-40B4-BE49-F238E27FC236}">
                <a16:creationId xmlns:a16="http://schemas.microsoft.com/office/drawing/2014/main" id="{5DBA04DD-8EA1-480F-B0CE-7AEAA4981FFA}"/>
              </a:ext>
            </a:extLst>
          </p:cNvPr>
          <p:cNvSpPr>
            <a:spLocks noGrp="1"/>
          </p:cNvSpPr>
          <p:nvPr>
            <p:ph type="body" sz="quarter" idx="13" hasCustomPrompt="1"/>
          </p:nvPr>
        </p:nvSpPr>
        <p:spPr>
          <a:xfrm>
            <a:off x="914400" y="1639888"/>
            <a:ext cx="4910138" cy="4562475"/>
          </a:xfrm>
          <a:prstGeom prst="rect">
            <a:avLst/>
          </a:prstGeom>
        </p:spPr>
        <p:txBody>
          <a:bodyPr/>
          <a:lstStyle>
            <a:lvl1pPr marL="0" indent="0">
              <a:buNone/>
              <a:defRPr sz="1600">
                <a:solidFill>
                  <a:srgbClr val="0A0096"/>
                </a:solidFill>
                <a:latin typeface="Montserrat" panose="00000500000000000000" pitchFamily="2" charset="0"/>
              </a:defRPr>
            </a:lvl1pPr>
          </a:lstStyle>
          <a:p>
            <a:pPr lvl="0"/>
            <a:r>
              <a:rPr lang="fr-FR" dirty="0"/>
              <a:t>Textes</a:t>
            </a:r>
            <a:endParaRPr lang="en-US" dirty="0"/>
          </a:p>
        </p:txBody>
      </p:sp>
      <p:sp>
        <p:nvSpPr>
          <p:cNvPr id="14" name="Espace réservé du texte 2">
            <a:extLst>
              <a:ext uri="{FF2B5EF4-FFF2-40B4-BE49-F238E27FC236}">
                <a16:creationId xmlns:a16="http://schemas.microsoft.com/office/drawing/2014/main" id="{349AC0ED-B743-4230-942A-3CF377F5FB12}"/>
              </a:ext>
            </a:extLst>
          </p:cNvPr>
          <p:cNvSpPr>
            <a:spLocks noGrp="1"/>
          </p:cNvSpPr>
          <p:nvPr>
            <p:ph type="body" sz="quarter" idx="14" hasCustomPrompt="1"/>
          </p:nvPr>
        </p:nvSpPr>
        <p:spPr>
          <a:xfrm>
            <a:off x="6367462" y="1647165"/>
            <a:ext cx="4910138" cy="4562475"/>
          </a:xfrm>
          <a:prstGeom prst="rect">
            <a:avLst/>
          </a:prstGeom>
        </p:spPr>
        <p:txBody>
          <a:bodyPr/>
          <a:lstStyle>
            <a:lvl1pPr marL="0" indent="0">
              <a:buNone/>
              <a:defRPr sz="1600">
                <a:solidFill>
                  <a:srgbClr val="0A0096"/>
                </a:solidFill>
                <a:latin typeface="Montserrat" panose="00000500000000000000" pitchFamily="2" charset="0"/>
              </a:defRPr>
            </a:lvl1pPr>
          </a:lstStyle>
          <a:p>
            <a:pPr lvl="0"/>
            <a:r>
              <a:rPr lang="fr-FR" dirty="0"/>
              <a:t>Textes</a:t>
            </a:r>
            <a:endParaRPr lang="en-US" dirty="0"/>
          </a:p>
        </p:txBody>
      </p:sp>
    </p:spTree>
    <p:extLst>
      <p:ext uri="{BB962C8B-B14F-4D97-AF65-F5344CB8AC3E}">
        <p14:creationId xmlns:p14="http://schemas.microsoft.com/office/powerpoint/2010/main" val="236372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p:spTree>
      <p:nvGrpSpPr>
        <p:cNvPr id="1" name=""/>
        <p:cNvGrpSpPr/>
        <p:nvPr/>
      </p:nvGrpSpPr>
      <p:grpSpPr>
        <a:xfrm>
          <a:off x="0" y="0"/>
          <a:ext cx="0" cy="0"/>
          <a:chOff x="0" y="0"/>
          <a:chExt cx="0" cy="0"/>
        </a:xfrm>
      </p:grpSpPr>
      <p:sp>
        <p:nvSpPr>
          <p:cNvPr id="5" name="CustomShape 1">
            <a:extLst>
              <a:ext uri="{FF2B5EF4-FFF2-40B4-BE49-F238E27FC236}">
                <a16:creationId xmlns:a16="http://schemas.microsoft.com/office/drawing/2014/main" id="{95ADCA58-54F8-4668-848F-4C540B7133B8}"/>
              </a:ext>
            </a:extLst>
          </p:cNvPr>
          <p:cNvSpPr/>
          <p:nvPr userDrawn="1"/>
        </p:nvSpPr>
        <p:spPr>
          <a:xfrm>
            <a:off x="412560" y="2011320"/>
            <a:ext cx="6041880" cy="3693240"/>
          </a:xfrm>
          <a:prstGeom prst="rect">
            <a:avLst/>
          </a:prstGeom>
          <a:solidFill>
            <a:schemeClr val="bg1"/>
          </a:solidFill>
          <a:ln>
            <a:noFill/>
          </a:ln>
          <a:effectLst>
            <a:outerShdw blurRad="292100" sx="102000" sy="102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p:style>
        <p:txBody>
          <a:bodyPr/>
          <a:lstStyle/>
          <a:p>
            <a:endParaRPr lang="en-US" dirty="0"/>
          </a:p>
        </p:txBody>
      </p:sp>
      <p:sp>
        <p:nvSpPr>
          <p:cNvPr id="6" name="CustomShape 2">
            <a:extLst>
              <a:ext uri="{FF2B5EF4-FFF2-40B4-BE49-F238E27FC236}">
                <a16:creationId xmlns:a16="http://schemas.microsoft.com/office/drawing/2014/main" id="{D8A3BDFB-D406-4DC1-8C73-85B02DBFE740}"/>
              </a:ext>
            </a:extLst>
          </p:cNvPr>
          <p:cNvSpPr/>
          <p:nvPr userDrawn="1"/>
        </p:nvSpPr>
        <p:spPr>
          <a:xfrm>
            <a:off x="412560" y="1708560"/>
            <a:ext cx="1521720" cy="528120"/>
          </a:xfrm>
          <a:custGeom>
            <a:avLst/>
            <a:gdLst/>
            <a:ahLst/>
            <a:cxnLst/>
            <a:rect l="l" t="t" r="r" b="b"/>
            <a:pathLst>
              <a:path w="1522253" h="528401">
                <a:moveTo>
                  <a:pt x="0" y="0"/>
                </a:moveTo>
                <a:lnTo>
                  <a:pt x="1350803" y="0"/>
                </a:lnTo>
                <a:lnTo>
                  <a:pt x="1522253" y="528401"/>
                </a:lnTo>
                <a:lnTo>
                  <a:pt x="0" y="528401"/>
                </a:lnTo>
                <a:lnTo>
                  <a:pt x="0" y="0"/>
                </a:lnTo>
                <a:close/>
              </a:path>
            </a:pathLst>
          </a:custGeom>
          <a:solidFill>
            <a:srgbClr val="0A0096"/>
          </a:solidFill>
          <a:ln>
            <a:noFill/>
          </a:ln>
        </p:spPr>
        <p:style>
          <a:lnRef idx="2">
            <a:schemeClr val="accent1">
              <a:shade val="50000"/>
            </a:schemeClr>
          </a:lnRef>
          <a:fillRef idx="1">
            <a:schemeClr val="accent1"/>
          </a:fillRef>
          <a:effectRef idx="0">
            <a:schemeClr val="accent1"/>
          </a:effectRef>
          <a:fontRef idx="minor"/>
        </p:style>
        <p:txBody>
          <a:bodyPr/>
          <a:lstStyle/>
          <a:p>
            <a:endParaRPr lang="en-US" dirty="0"/>
          </a:p>
        </p:txBody>
      </p:sp>
      <p:grpSp>
        <p:nvGrpSpPr>
          <p:cNvPr id="30" name="Group 25">
            <a:extLst>
              <a:ext uri="{FF2B5EF4-FFF2-40B4-BE49-F238E27FC236}">
                <a16:creationId xmlns:a16="http://schemas.microsoft.com/office/drawing/2014/main" id="{CB859FDC-466F-494F-A7C7-6BFAE25B2997}"/>
              </a:ext>
            </a:extLst>
          </p:cNvPr>
          <p:cNvGrpSpPr/>
          <p:nvPr userDrawn="1"/>
        </p:nvGrpSpPr>
        <p:grpSpPr>
          <a:xfrm>
            <a:off x="7129440" y="2007000"/>
            <a:ext cx="4659120" cy="3693240"/>
            <a:chOff x="7129440" y="2007000"/>
            <a:chExt cx="4659120" cy="3693240"/>
          </a:xfrm>
        </p:grpSpPr>
        <p:sp>
          <p:nvSpPr>
            <p:cNvPr id="31" name="CustomShape 26">
              <a:extLst>
                <a:ext uri="{FF2B5EF4-FFF2-40B4-BE49-F238E27FC236}">
                  <a16:creationId xmlns:a16="http://schemas.microsoft.com/office/drawing/2014/main" id="{E2D30F69-6C87-4D73-A8F8-A9796A5FB0FA}"/>
                </a:ext>
              </a:extLst>
            </p:cNvPr>
            <p:cNvSpPr/>
            <p:nvPr/>
          </p:nvSpPr>
          <p:spPr>
            <a:xfrm>
              <a:off x="7129440" y="2007000"/>
              <a:ext cx="4659120" cy="3693240"/>
            </a:xfrm>
            <a:prstGeom prst="rect">
              <a:avLst/>
            </a:prstGeom>
            <a:solidFill>
              <a:schemeClr val="bg1"/>
            </a:solidFill>
            <a:ln>
              <a:noFill/>
            </a:ln>
            <a:effectLst>
              <a:outerShdw blurRad="292100" sx="102000" sy="102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p:style>
        </p:sp>
        <p:sp>
          <p:nvSpPr>
            <p:cNvPr id="40" name="CustomShape 30">
              <a:extLst>
                <a:ext uri="{FF2B5EF4-FFF2-40B4-BE49-F238E27FC236}">
                  <a16:creationId xmlns:a16="http://schemas.microsoft.com/office/drawing/2014/main" id="{DBE9F283-E88E-448F-B1D8-F02973A104A5}"/>
                </a:ext>
              </a:extLst>
            </p:cNvPr>
            <p:cNvSpPr/>
            <p:nvPr/>
          </p:nvSpPr>
          <p:spPr>
            <a:xfrm>
              <a:off x="8400960" y="2659680"/>
              <a:ext cx="22082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fr-FR" sz="4000" b="0" strike="noStrike" spc="-1" dirty="0">
                <a:latin typeface="Arial"/>
              </a:endParaRPr>
            </a:p>
          </p:txBody>
        </p:sp>
        <p:sp>
          <p:nvSpPr>
            <p:cNvPr id="36" name="CustomShape 35">
              <a:extLst>
                <a:ext uri="{FF2B5EF4-FFF2-40B4-BE49-F238E27FC236}">
                  <a16:creationId xmlns:a16="http://schemas.microsoft.com/office/drawing/2014/main" id="{DA089BC7-CBFE-456D-A866-BBC1AFAC6F56}"/>
                </a:ext>
              </a:extLst>
            </p:cNvPr>
            <p:cNvSpPr/>
            <p:nvPr/>
          </p:nvSpPr>
          <p:spPr>
            <a:xfrm>
              <a:off x="8409600" y="4321440"/>
              <a:ext cx="22082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fr-FR" sz="4000" b="0" strike="noStrike" spc="-1" dirty="0">
                <a:latin typeface="Arial"/>
              </a:endParaRPr>
            </a:p>
          </p:txBody>
        </p:sp>
      </p:grpSp>
      <p:sp>
        <p:nvSpPr>
          <p:cNvPr id="42" name="CustomShape 37">
            <a:extLst>
              <a:ext uri="{FF2B5EF4-FFF2-40B4-BE49-F238E27FC236}">
                <a16:creationId xmlns:a16="http://schemas.microsoft.com/office/drawing/2014/main" id="{EF73BCA7-1524-403C-BE8B-BEDBE48DE5DC}"/>
              </a:ext>
            </a:extLst>
          </p:cNvPr>
          <p:cNvSpPr/>
          <p:nvPr userDrawn="1"/>
        </p:nvSpPr>
        <p:spPr>
          <a:xfrm>
            <a:off x="7115040" y="1703880"/>
            <a:ext cx="1521720" cy="528120"/>
          </a:xfrm>
          <a:custGeom>
            <a:avLst/>
            <a:gdLst/>
            <a:ahLst/>
            <a:cxnLst/>
            <a:rect l="l" t="t" r="r" b="b"/>
            <a:pathLst>
              <a:path w="1522253" h="528401">
                <a:moveTo>
                  <a:pt x="0" y="0"/>
                </a:moveTo>
                <a:lnTo>
                  <a:pt x="1350803" y="0"/>
                </a:lnTo>
                <a:lnTo>
                  <a:pt x="1522253" y="528401"/>
                </a:lnTo>
                <a:lnTo>
                  <a:pt x="0" y="528401"/>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49" name="Line 5">
            <a:extLst>
              <a:ext uri="{FF2B5EF4-FFF2-40B4-BE49-F238E27FC236}">
                <a16:creationId xmlns:a16="http://schemas.microsoft.com/office/drawing/2014/main" id="{4B3DF992-9CEB-4047-84AB-1720073D45DC}"/>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50" name="Espace réservé du texte 10">
            <a:extLst>
              <a:ext uri="{FF2B5EF4-FFF2-40B4-BE49-F238E27FC236}">
                <a16:creationId xmlns:a16="http://schemas.microsoft.com/office/drawing/2014/main" id="{25725140-7D0B-453F-BCB3-45F8C3CE791B}"/>
              </a:ext>
            </a:extLst>
          </p:cNvPr>
          <p:cNvSpPr>
            <a:spLocks noGrp="1"/>
          </p:cNvSpPr>
          <p:nvPr>
            <p:ph type="body" sz="quarter" idx="13"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51" name="Espace réservé du texte 14">
            <a:extLst>
              <a:ext uri="{FF2B5EF4-FFF2-40B4-BE49-F238E27FC236}">
                <a16:creationId xmlns:a16="http://schemas.microsoft.com/office/drawing/2014/main" id="{CE380123-3079-4C03-A082-7059C6208100}"/>
              </a:ext>
            </a:extLst>
          </p:cNvPr>
          <p:cNvSpPr>
            <a:spLocks noGrp="1"/>
          </p:cNvSpPr>
          <p:nvPr>
            <p:ph type="body" sz="quarter" idx="14" hasCustomPrompt="1"/>
          </p:nvPr>
        </p:nvSpPr>
        <p:spPr>
          <a:xfrm>
            <a:off x="913667" y="656127"/>
            <a:ext cx="8066088"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
        <p:nvSpPr>
          <p:cNvPr id="3" name="Espace réservé du texte 2">
            <a:extLst>
              <a:ext uri="{FF2B5EF4-FFF2-40B4-BE49-F238E27FC236}">
                <a16:creationId xmlns:a16="http://schemas.microsoft.com/office/drawing/2014/main" id="{0B52AF46-C1F6-4BAB-A9C7-64E1CBE8C60A}"/>
              </a:ext>
            </a:extLst>
          </p:cNvPr>
          <p:cNvSpPr>
            <a:spLocks noGrp="1"/>
          </p:cNvSpPr>
          <p:nvPr>
            <p:ph type="body" sz="quarter" idx="15" hasCustomPrompt="1"/>
          </p:nvPr>
        </p:nvSpPr>
        <p:spPr>
          <a:xfrm>
            <a:off x="520700" y="1816100"/>
            <a:ext cx="1193800" cy="338138"/>
          </a:xfrm>
          <a:prstGeom prst="rect">
            <a:avLst/>
          </a:prstGeom>
        </p:spPr>
        <p:txBody>
          <a:bodyPr/>
          <a:lstStyle>
            <a:lvl1pPr marL="0" indent="0">
              <a:buNone/>
              <a:defRPr sz="1600">
                <a:solidFill>
                  <a:schemeClr val="bg1"/>
                </a:solidFill>
                <a:latin typeface="Montserrat" panose="00000500000000000000" pitchFamily="2" charset="0"/>
              </a:defRPr>
            </a:lvl1pPr>
          </a:lstStyle>
          <a:p>
            <a:pPr lvl="0"/>
            <a:r>
              <a:rPr lang="fr-FR" dirty="0"/>
              <a:t>Titre</a:t>
            </a:r>
            <a:endParaRPr lang="en-US" dirty="0"/>
          </a:p>
        </p:txBody>
      </p:sp>
      <p:sp>
        <p:nvSpPr>
          <p:cNvPr id="16" name="Espace réservé du texte 2">
            <a:extLst>
              <a:ext uri="{FF2B5EF4-FFF2-40B4-BE49-F238E27FC236}">
                <a16:creationId xmlns:a16="http://schemas.microsoft.com/office/drawing/2014/main" id="{BE83022D-B6D1-42E4-AE16-58303DDCEA1B}"/>
              </a:ext>
            </a:extLst>
          </p:cNvPr>
          <p:cNvSpPr>
            <a:spLocks noGrp="1"/>
          </p:cNvSpPr>
          <p:nvPr>
            <p:ph type="body" sz="quarter" idx="16" hasCustomPrompt="1"/>
          </p:nvPr>
        </p:nvSpPr>
        <p:spPr>
          <a:xfrm>
            <a:off x="7215800" y="1824831"/>
            <a:ext cx="1193800" cy="338138"/>
          </a:xfrm>
          <a:prstGeom prst="rect">
            <a:avLst/>
          </a:prstGeom>
        </p:spPr>
        <p:txBody>
          <a:bodyPr/>
          <a:lstStyle>
            <a:lvl1pPr marL="0" indent="0">
              <a:buNone/>
              <a:defRPr sz="1600">
                <a:solidFill>
                  <a:schemeClr val="bg1"/>
                </a:solidFill>
                <a:latin typeface="Montserrat" panose="00000500000000000000" pitchFamily="2" charset="0"/>
              </a:defRPr>
            </a:lvl1pPr>
          </a:lstStyle>
          <a:p>
            <a:pPr lvl="0"/>
            <a:r>
              <a:rPr lang="fr-FR" dirty="0"/>
              <a:t>Titre</a:t>
            </a:r>
            <a:endParaRPr lang="en-US" dirty="0"/>
          </a:p>
        </p:txBody>
      </p:sp>
    </p:spTree>
    <p:extLst>
      <p:ext uri="{BB962C8B-B14F-4D97-AF65-F5344CB8AC3E}">
        <p14:creationId xmlns:p14="http://schemas.microsoft.com/office/powerpoint/2010/main" val="84786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etap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700DA9-4234-4548-8B48-8D947D7F26EB}"/>
              </a:ext>
            </a:extLst>
          </p:cNvPr>
          <p:cNvSpPr/>
          <p:nvPr userDrawn="1"/>
        </p:nvSpPr>
        <p:spPr>
          <a:xfrm>
            <a:off x="160866" y="2587917"/>
            <a:ext cx="12039601" cy="2802317"/>
          </a:xfrm>
          <a:prstGeom prst="rect">
            <a:avLst/>
          </a:prstGeom>
          <a:solidFill>
            <a:srgbClr val="0A0096"/>
          </a:solidFill>
          <a:ln>
            <a:noFill/>
          </a:ln>
          <a:effectLst>
            <a:outerShdw blurRad="2921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3" name="Rectangle 33">
            <a:extLst>
              <a:ext uri="{FF2B5EF4-FFF2-40B4-BE49-F238E27FC236}">
                <a16:creationId xmlns:a16="http://schemas.microsoft.com/office/drawing/2014/main" id="{7A319805-E166-4044-979C-2975D77A9A90}"/>
              </a:ext>
            </a:extLst>
          </p:cNvPr>
          <p:cNvSpPr/>
          <p:nvPr userDrawn="1"/>
        </p:nvSpPr>
        <p:spPr>
          <a:xfrm rot="20420377">
            <a:off x="-384725" y="1910836"/>
            <a:ext cx="3484520" cy="4186820"/>
          </a:xfrm>
          <a:custGeom>
            <a:avLst/>
            <a:gdLst>
              <a:gd name="connsiteX0" fmla="*/ 0 w 4171004"/>
              <a:gd name="connsiteY0" fmla="*/ 0 h 4684375"/>
              <a:gd name="connsiteX1" fmla="*/ 4171004 w 4171004"/>
              <a:gd name="connsiteY1" fmla="*/ 0 h 4684375"/>
              <a:gd name="connsiteX2" fmla="*/ 4171004 w 4171004"/>
              <a:gd name="connsiteY2" fmla="*/ 4684375 h 4684375"/>
              <a:gd name="connsiteX3" fmla="*/ 0 w 4171004"/>
              <a:gd name="connsiteY3" fmla="*/ 4684375 h 4684375"/>
              <a:gd name="connsiteX4" fmla="*/ 0 w 4171004"/>
              <a:gd name="connsiteY4" fmla="*/ 0 h 4684375"/>
              <a:gd name="connsiteX0" fmla="*/ 0 w 4171004"/>
              <a:gd name="connsiteY0" fmla="*/ 0 h 4684375"/>
              <a:gd name="connsiteX1" fmla="*/ 3813776 w 4171004"/>
              <a:gd name="connsiteY1" fmla="*/ 1530188 h 4684375"/>
              <a:gd name="connsiteX2" fmla="*/ 4171004 w 4171004"/>
              <a:gd name="connsiteY2" fmla="*/ 4684375 h 4684375"/>
              <a:gd name="connsiteX3" fmla="*/ 0 w 4171004"/>
              <a:gd name="connsiteY3" fmla="*/ 4684375 h 4684375"/>
              <a:gd name="connsiteX4" fmla="*/ 0 w 4171004"/>
              <a:gd name="connsiteY4" fmla="*/ 0 h 4684375"/>
              <a:gd name="connsiteX0" fmla="*/ 0 w 4171004"/>
              <a:gd name="connsiteY0" fmla="*/ 0 h 4684375"/>
              <a:gd name="connsiteX1" fmla="*/ 4113415 w 4171004"/>
              <a:gd name="connsiteY1" fmla="*/ 713601 h 4684375"/>
              <a:gd name="connsiteX2" fmla="*/ 4171004 w 4171004"/>
              <a:gd name="connsiteY2" fmla="*/ 4684375 h 4684375"/>
              <a:gd name="connsiteX3" fmla="*/ 0 w 4171004"/>
              <a:gd name="connsiteY3" fmla="*/ 4684375 h 4684375"/>
              <a:gd name="connsiteX4" fmla="*/ 0 w 4171004"/>
              <a:gd name="connsiteY4" fmla="*/ 0 h 4684375"/>
              <a:gd name="connsiteX0" fmla="*/ 0 w 4171004"/>
              <a:gd name="connsiteY0" fmla="*/ 0 h 4684375"/>
              <a:gd name="connsiteX1" fmla="*/ 4113415 w 4171004"/>
              <a:gd name="connsiteY1" fmla="*/ 713601 h 4684375"/>
              <a:gd name="connsiteX2" fmla="*/ 4171004 w 4171004"/>
              <a:gd name="connsiteY2" fmla="*/ 4684375 h 4684375"/>
              <a:gd name="connsiteX3" fmla="*/ 4288 w 4171004"/>
              <a:gd name="connsiteY3" fmla="*/ 2175500 h 4684375"/>
              <a:gd name="connsiteX4" fmla="*/ 0 w 4171004"/>
              <a:gd name="connsiteY4" fmla="*/ 0 h 4684375"/>
              <a:gd name="connsiteX0" fmla="*/ 0 w 4171004"/>
              <a:gd name="connsiteY0" fmla="*/ 0 h 4684375"/>
              <a:gd name="connsiteX1" fmla="*/ 4113415 w 4171004"/>
              <a:gd name="connsiteY1" fmla="*/ 713601 h 4684375"/>
              <a:gd name="connsiteX2" fmla="*/ 4171004 w 4171004"/>
              <a:gd name="connsiteY2" fmla="*/ 4684375 h 4684375"/>
              <a:gd name="connsiteX3" fmla="*/ 851267 w 4171004"/>
              <a:gd name="connsiteY3" fmla="*/ 3472791 h 4684375"/>
              <a:gd name="connsiteX4" fmla="*/ 0 w 4171004"/>
              <a:gd name="connsiteY4" fmla="*/ 0 h 4684375"/>
              <a:gd name="connsiteX0" fmla="*/ 1196540 w 3319739"/>
              <a:gd name="connsiteY0" fmla="*/ 0 h 4671139"/>
              <a:gd name="connsiteX1" fmla="*/ 3262150 w 3319739"/>
              <a:gd name="connsiteY1" fmla="*/ 700365 h 4671139"/>
              <a:gd name="connsiteX2" fmla="*/ 3319739 w 3319739"/>
              <a:gd name="connsiteY2" fmla="*/ 4671139 h 4671139"/>
              <a:gd name="connsiteX3" fmla="*/ 2 w 3319739"/>
              <a:gd name="connsiteY3" fmla="*/ 3459555 h 4671139"/>
              <a:gd name="connsiteX4" fmla="*/ 1196540 w 3319739"/>
              <a:gd name="connsiteY4" fmla="*/ 0 h 4671139"/>
              <a:gd name="connsiteX0" fmla="*/ 1196541 w 3319740"/>
              <a:gd name="connsiteY0" fmla="*/ 0 h 4671139"/>
              <a:gd name="connsiteX1" fmla="*/ 3262151 w 3319740"/>
              <a:gd name="connsiteY1" fmla="*/ 700365 h 4671139"/>
              <a:gd name="connsiteX2" fmla="*/ 3319740 w 3319740"/>
              <a:gd name="connsiteY2" fmla="*/ 4671139 h 4671139"/>
              <a:gd name="connsiteX3" fmla="*/ 3 w 3319740"/>
              <a:gd name="connsiteY3" fmla="*/ 3459555 h 4671139"/>
              <a:gd name="connsiteX4" fmla="*/ 1196541 w 3319740"/>
              <a:gd name="connsiteY4" fmla="*/ 0 h 4671139"/>
              <a:gd name="connsiteX0" fmla="*/ 1196542 w 3319741"/>
              <a:gd name="connsiteY0" fmla="*/ 0 h 4671139"/>
              <a:gd name="connsiteX1" fmla="*/ 3262152 w 3319741"/>
              <a:gd name="connsiteY1" fmla="*/ 700365 h 4671139"/>
              <a:gd name="connsiteX2" fmla="*/ 3319741 w 3319741"/>
              <a:gd name="connsiteY2" fmla="*/ 4671139 h 4671139"/>
              <a:gd name="connsiteX3" fmla="*/ 4 w 3319741"/>
              <a:gd name="connsiteY3" fmla="*/ 3459555 h 4671139"/>
              <a:gd name="connsiteX4" fmla="*/ 1196542 w 3319741"/>
              <a:gd name="connsiteY4" fmla="*/ 0 h 4671139"/>
              <a:gd name="connsiteX0" fmla="*/ 1176544 w 3319741"/>
              <a:gd name="connsiteY0" fmla="*/ 0 h 4725650"/>
              <a:gd name="connsiteX1" fmla="*/ 3262152 w 3319741"/>
              <a:gd name="connsiteY1" fmla="*/ 754876 h 4725650"/>
              <a:gd name="connsiteX2" fmla="*/ 3319741 w 3319741"/>
              <a:gd name="connsiteY2" fmla="*/ 4725650 h 4725650"/>
              <a:gd name="connsiteX3" fmla="*/ 4 w 3319741"/>
              <a:gd name="connsiteY3" fmla="*/ 3514066 h 4725650"/>
              <a:gd name="connsiteX4" fmla="*/ 1176544 w 3319741"/>
              <a:gd name="connsiteY4" fmla="*/ 0 h 4725650"/>
              <a:gd name="connsiteX0" fmla="*/ 1146041 w 3319741"/>
              <a:gd name="connsiteY0" fmla="*/ 0 h 4728654"/>
              <a:gd name="connsiteX1" fmla="*/ 3262152 w 3319741"/>
              <a:gd name="connsiteY1" fmla="*/ 757880 h 4728654"/>
              <a:gd name="connsiteX2" fmla="*/ 3319741 w 3319741"/>
              <a:gd name="connsiteY2" fmla="*/ 4728654 h 4728654"/>
              <a:gd name="connsiteX3" fmla="*/ 4 w 3319741"/>
              <a:gd name="connsiteY3" fmla="*/ 3517070 h 4728654"/>
              <a:gd name="connsiteX4" fmla="*/ 1146041 w 3319741"/>
              <a:gd name="connsiteY4" fmla="*/ 0 h 4728654"/>
              <a:gd name="connsiteX0" fmla="*/ 1151597 w 3325297"/>
              <a:gd name="connsiteY0" fmla="*/ 0 h 4728654"/>
              <a:gd name="connsiteX1" fmla="*/ 3267708 w 3325297"/>
              <a:gd name="connsiteY1" fmla="*/ 757880 h 4728654"/>
              <a:gd name="connsiteX2" fmla="*/ 3325297 w 3325297"/>
              <a:gd name="connsiteY2" fmla="*/ 4728654 h 4728654"/>
              <a:gd name="connsiteX3" fmla="*/ 4 w 3325297"/>
              <a:gd name="connsiteY3" fmla="*/ 3542057 h 4728654"/>
              <a:gd name="connsiteX4" fmla="*/ 1151597 w 3325297"/>
              <a:gd name="connsiteY4" fmla="*/ 0 h 4728654"/>
              <a:gd name="connsiteX0" fmla="*/ 1151597 w 3325297"/>
              <a:gd name="connsiteY0" fmla="*/ 0 h 4728654"/>
              <a:gd name="connsiteX1" fmla="*/ 3277133 w 3325297"/>
              <a:gd name="connsiteY1" fmla="*/ 1416479 h 4728654"/>
              <a:gd name="connsiteX2" fmla="*/ 3325297 w 3325297"/>
              <a:gd name="connsiteY2" fmla="*/ 4728654 h 4728654"/>
              <a:gd name="connsiteX3" fmla="*/ 4 w 3325297"/>
              <a:gd name="connsiteY3" fmla="*/ 3542057 h 4728654"/>
              <a:gd name="connsiteX4" fmla="*/ 1151597 w 3325297"/>
              <a:gd name="connsiteY4" fmla="*/ 0 h 4728654"/>
              <a:gd name="connsiteX0" fmla="*/ 960509 w 3325304"/>
              <a:gd name="connsiteY0" fmla="*/ 0 h 4149589"/>
              <a:gd name="connsiteX1" fmla="*/ 3277140 w 3325304"/>
              <a:gd name="connsiteY1" fmla="*/ 837414 h 4149589"/>
              <a:gd name="connsiteX2" fmla="*/ 3325304 w 3325304"/>
              <a:gd name="connsiteY2" fmla="*/ 4149589 h 4149589"/>
              <a:gd name="connsiteX3" fmla="*/ 11 w 3325304"/>
              <a:gd name="connsiteY3" fmla="*/ 2962992 h 4149589"/>
              <a:gd name="connsiteX4" fmla="*/ 960509 w 3325304"/>
              <a:gd name="connsiteY4" fmla="*/ 0 h 4149589"/>
              <a:gd name="connsiteX0" fmla="*/ 936158 w 3325307"/>
              <a:gd name="connsiteY0" fmla="*/ 0 h 4090859"/>
              <a:gd name="connsiteX1" fmla="*/ 3277143 w 3325307"/>
              <a:gd name="connsiteY1" fmla="*/ 778684 h 4090859"/>
              <a:gd name="connsiteX2" fmla="*/ 3325307 w 3325307"/>
              <a:gd name="connsiteY2" fmla="*/ 4090859 h 4090859"/>
              <a:gd name="connsiteX3" fmla="*/ 14 w 3325307"/>
              <a:gd name="connsiteY3" fmla="*/ 2904262 h 4090859"/>
              <a:gd name="connsiteX4" fmla="*/ 936158 w 3325307"/>
              <a:gd name="connsiteY4" fmla="*/ 0 h 4090859"/>
              <a:gd name="connsiteX0" fmla="*/ 954317 w 3325306"/>
              <a:gd name="connsiteY0" fmla="*/ 0 h 4141688"/>
              <a:gd name="connsiteX1" fmla="*/ 3277142 w 3325306"/>
              <a:gd name="connsiteY1" fmla="*/ 829513 h 4141688"/>
              <a:gd name="connsiteX2" fmla="*/ 3325306 w 3325306"/>
              <a:gd name="connsiteY2" fmla="*/ 4141688 h 4141688"/>
              <a:gd name="connsiteX3" fmla="*/ 13 w 3325306"/>
              <a:gd name="connsiteY3" fmla="*/ 2955091 h 4141688"/>
              <a:gd name="connsiteX4" fmla="*/ 954317 w 3325306"/>
              <a:gd name="connsiteY4" fmla="*/ 0 h 4141688"/>
              <a:gd name="connsiteX0" fmla="*/ 954317 w 3325306"/>
              <a:gd name="connsiteY0" fmla="*/ 0 h 4141688"/>
              <a:gd name="connsiteX1" fmla="*/ 3279488 w 3325306"/>
              <a:gd name="connsiteY1" fmla="*/ 860695 h 4141688"/>
              <a:gd name="connsiteX2" fmla="*/ 3325306 w 3325306"/>
              <a:gd name="connsiteY2" fmla="*/ 4141688 h 4141688"/>
              <a:gd name="connsiteX3" fmla="*/ 13 w 3325306"/>
              <a:gd name="connsiteY3" fmla="*/ 2955091 h 4141688"/>
              <a:gd name="connsiteX4" fmla="*/ 954317 w 3325306"/>
              <a:gd name="connsiteY4" fmla="*/ 0 h 4141688"/>
              <a:gd name="connsiteX0" fmla="*/ 954317 w 3325306"/>
              <a:gd name="connsiteY0" fmla="*/ 0 h 4141688"/>
              <a:gd name="connsiteX1" fmla="*/ 3280133 w 3325306"/>
              <a:gd name="connsiteY1" fmla="*/ 830582 h 4141688"/>
              <a:gd name="connsiteX2" fmla="*/ 3325306 w 3325306"/>
              <a:gd name="connsiteY2" fmla="*/ 4141688 h 4141688"/>
              <a:gd name="connsiteX3" fmla="*/ 13 w 3325306"/>
              <a:gd name="connsiteY3" fmla="*/ 2955091 h 4141688"/>
              <a:gd name="connsiteX4" fmla="*/ 954317 w 3325306"/>
              <a:gd name="connsiteY4" fmla="*/ 0 h 4141688"/>
              <a:gd name="connsiteX0" fmla="*/ 1313634 w 3684623"/>
              <a:gd name="connsiteY0" fmla="*/ 0 h 4141688"/>
              <a:gd name="connsiteX1" fmla="*/ 3639450 w 3684623"/>
              <a:gd name="connsiteY1" fmla="*/ 830582 h 4141688"/>
              <a:gd name="connsiteX2" fmla="*/ 3684623 w 3684623"/>
              <a:gd name="connsiteY2" fmla="*/ 4141688 h 4141688"/>
              <a:gd name="connsiteX3" fmla="*/ 3 w 3684623"/>
              <a:gd name="connsiteY3" fmla="*/ 2816492 h 4141688"/>
              <a:gd name="connsiteX4" fmla="*/ 1313634 w 3684623"/>
              <a:gd name="connsiteY4" fmla="*/ 0 h 4141688"/>
              <a:gd name="connsiteX0" fmla="*/ 1114596 w 3485585"/>
              <a:gd name="connsiteY0" fmla="*/ 0 h 4141688"/>
              <a:gd name="connsiteX1" fmla="*/ 3440412 w 3485585"/>
              <a:gd name="connsiteY1" fmla="*/ 830582 h 4141688"/>
              <a:gd name="connsiteX2" fmla="*/ 3485585 w 3485585"/>
              <a:gd name="connsiteY2" fmla="*/ 4141688 h 4141688"/>
              <a:gd name="connsiteX3" fmla="*/ 6 w 3485585"/>
              <a:gd name="connsiteY3" fmla="*/ 2901090 h 4141688"/>
              <a:gd name="connsiteX4" fmla="*/ 1114596 w 3485585"/>
              <a:gd name="connsiteY4" fmla="*/ 0 h 4141688"/>
              <a:gd name="connsiteX0" fmla="*/ 1114596 w 3484098"/>
              <a:gd name="connsiteY0" fmla="*/ 0 h 4070354"/>
              <a:gd name="connsiteX1" fmla="*/ 3440412 w 3484098"/>
              <a:gd name="connsiteY1" fmla="*/ 830582 h 4070354"/>
              <a:gd name="connsiteX2" fmla="*/ 3484098 w 3484098"/>
              <a:gd name="connsiteY2" fmla="*/ 4070354 h 4070354"/>
              <a:gd name="connsiteX3" fmla="*/ 6 w 3484098"/>
              <a:gd name="connsiteY3" fmla="*/ 2901090 h 4070354"/>
              <a:gd name="connsiteX4" fmla="*/ 1114596 w 3484098"/>
              <a:gd name="connsiteY4" fmla="*/ 0 h 4070354"/>
              <a:gd name="connsiteX0" fmla="*/ 1114596 w 3484517"/>
              <a:gd name="connsiteY0" fmla="*/ 0 h 4144677"/>
              <a:gd name="connsiteX1" fmla="*/ 3440412 w 3484517"/>
              <a:gd name="connsiteY1" fmla="*/ 830582 h 4144677"/>
              <a:gd name="connsiteX2" fmla="*/ 3484517 w 3484517"/>
              <a:gd name="connsiteY2" fmla="*/ 4144677 h 4144677"/>
              <a:gd name="connsiteX3" fmla="*/ 6 w 3484517"/>
              <a:gd name="connsiteY3" fmla="*/ 2901090 h 4144677"/>
              <a:gd name="connsiteX4" fmla="*/ 1114596 w 3484517"/>
              <a:gd name="connsiteY4" fmla="*/ 0 h 4144677"/>
              <a:gd name="connsiteX0" fmla="*/ 996641 w 3484520"/>
              <a:gd name="connsiteY0" fmla="*/ 0 h 4186820"/>
              <a:gd name="connsiteX1" fmla="*/ 3440415 w 3484520"/>
              <a:gd name="connsiteY1" fmla="*/ 872725 h 4186820"/>
              <a:gd name="connsiteX2" fmla="*/ 3484520 w 3484520"/>
              <a:gd name="connsiteY2" fmla="*/ 4186820 h 4186820"/>
              <a:gd name="connsiteX3" fmla="*/ 9 w 3484520"/>
              <a:gd name="connsiteY3" fmla="*/ 2943233 h 4186820"/>
              <a:gd name="connsiteX4" fmla="*/ 996641 w 3484520"/>
              <a:gd name="connsiteY4" fmla="*/ 0 h 4186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4520" h="4186820">
                <a:moveTo>
                  <a:pt x="996641" y="0"/>
                </a:moveTo>
                <a:lnTo>
                  <a:pt x="3440415" y="872725"/>
                </a:lnTo>
                <a:lnTo>
                  <a:pt x="3484520" y="4186820"/>
                </a:lnTo>
                <a:lnTo>
                  <a:pt x="9" y="2943233"/>
                </a:lnTo>
                <a:cubicBezTo>
                  <a:pt x="-1420" y="2218066"/>
                  <a:pt x="163243" y="2487335"/>
                  <a:pt x="996641" y="0"/>
                </a:cubicBezTo>
                <a:close/>
              </a:path>
            </a:pathLst>
          </a:custGeom>
          <a:solidFill>
            <a:srgbClr val="090095"/>
          </a:solidFill>
          <a:ln>
            <a:noFill/>
          </a:ln>
          <a:effectLst>
            <a:outerShdw blurRad="2921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Espace réservé du texte 6">
            <a:extLst>
              <a:ext uri="{FF2B5EF4-FFF2-40B4-BE49-F238E27FC236}">
                <a16:creationId xmlns:a16="http://schemas.microsoft.com/office/drawing/2014/main" id="{D452056E-26EC-AE47-855C-4A6F0998A81E}"/>
              </a:ext>
            </a:extLst>
          </p:cNvPr>
          <p:cNvSpPr>
            <a:spLocks noGrp="1"/>
          </p:cNvSpPr>
          <p:nvPr>
            <p:ph type="body" sz="quarter" idx="11" hasCustomPrompt="1"/>
          </p:nvPr>
        </p:nvSpPr>
        <p:spPr>
          <a:xfrm>
            <a:off x="4114538" y="2946235"/>
            <a:ext cx="2202843" cy="2097403"/>
          </a:xfrm>
          <a:prstGeom prst="rect">
            <a:avLst/>
          </a:prstGeom>
        </p:spPr>
        <p:txBody>
          <a:bodyPr/>
          <a:lstStyle>
            <a:lvl1pPr marL="76200" indent="0">
              <a:buNone/>
              <a:defRPr sz="1600">
                <a:solidFill>
                  <a:schemeClr val="bg1"/>
                </a:solidFill>
                <a:latin typeface="Montserrat" panose="00000500000000000000" pitchFamily="2" charset="0"/>
              </a:defRPr>
            </a:lvl1pPr>
          </a:lstStyle>
          <a:p>
            <a:pPr lvl="0"/>
            <a:r>
              <a:rPr lang="fr-FR" dirty="0"/>
              <a:t>Textes</a:t>
            </a:r>
          </a:p>
        </p:txBody>
      </p:sp>
      <p:sp>
        <p:nvSpPr>
          <p:cNvPr id="17" name="Espace réservé du texte 6">
            <a:extLst>
              <a:ext uri="{FF2B5EF4-FFF2-40B4-BE49-F238E27FC236}">
                <a16:creationId xmlns:a16="http://schemas.microsoft.com/office/drawing/2014/main" id="{DB670D81-0F14-FE42-95F2-0982BF1A9D26}"/>
              </a:ext>
            </a:extLst>
          </p:cNvPr>
          <p:cNvSpPr>
            <a:spLocks noGrp="1"/>
          </p:cNvSpPr>
          <p:nvPr>
            <p:ph type="body" sz="quarter" idx="19" hasCustomPrompt="1"/>
          </p:nvPr>
        </p:nvSpPr>
        <p:spPr>
          <a:xfrm>
            <a:off x="6763313" y="2945331"/>
            <a:ext cx="2202843" cy="2097403"/>
          </a:xfrm>
          <a:prstGeom prst="rect">
            <a:avLst/>
          </a:prstGeom>
        </p:spPr>
        <p:txBody>
          <a:bodyPr/>
          <a:lstStyle>
            <a:lvl1pPr marL="76200" indent="0">
              <a:buNone/>
              <a:defRPr sz="1600">
                <a:solidFill>
                  <a:schemeClr val="bg1"/>
                </a:solidFill>
                <a:latin typeface="Montserrat" panose="00000500000000000000" pitchFamily="2" charset="0"/>
              </a:defRPr>
            </a:lvl1pPr>
          </a:lstStyle>
          <a:p>
            <a:pPr lvl="0"/>
            <a:r>
              <a:rPr lang="fr-FR" dirty="0"/>
              <a:t>Textes</a:t>
            </a:r>
          </a:p>
        </p:txBody>
      </p:sp>
      <p:sp>
        <p:nvSpPr>
          <p:cNvPr id="19" name="Espace réservé du texte 6">
            <a:extLst>
              <a:ext uri="{FF2B5EF4-FFF2-40B4-BE49-F238E27FC236}">
                <a16:creationId xmlns:a16="http://schemas.microsoft.com/office/drawing/2014/main" id="{B9993074-28DB-6347-BB13-EE82E8CCA843}"/>
              </a:ext>
            </a:extLst>
          </p:cNvPr>
          <p:cNvSpPr>
            <a:spLocks noGrp="1"/>
          </p:cNvSpPr>
          <p:nvPr>
            <p:ph type="body" sz="quarter" idx="21" hasCustomPrompt="1"/>
          </p:nvPr>
        </p:nvSpPr>
        <p:spPr>
          <a:xfrm>
            <a:off x="9412088" y="2945331"/>
            <a:ext cx="2202843" cy="2097403"/>
          </a:xfrm>
          <a:prstGeom prst="rect">
            <a:avLst/>
          </a:prstGeom>
        </p:spPr>
        <p:txBody>
          <a:bodyPr/>
          <a:lstStyle>
            <a:lvl1pPr marL="76200" indent="0">
              <a:buNone/>
              <a:defRPr sz="1600">
                <a:solidFill>
                  <a:schemeClr val="bg1"/>
                </a:solidFill>
                <a:latin typeface="Montserrat" panose="00000500000000000000" pitchFamily="2" charset="0"/>
              </a:defRPr>
            </a:lvl1pPr>
          </a:lstStyle>
          <a:p>
            <a:pPr lvl="0"/>
            <a:r>
              <a:rPr lang="fr-FR" dirty="0"/>
              <a:t>Textes</a:t>
            </a:r>
          </a:p>
        </p:txBody>
      </p:sp>
      <p:sp>
        <p:nvSpPr>
          <p:cNvPr id="18" name="Line 5">
            <a:extLst>
              <a:ext uri="{FF2B5EF4-FFF2-40B4-BE49-F238E27FC236}">
                <a16:creationId xmlns:a16="http://schemas.microsoft.com/office/drawing/2014/main" id="{68D2A1C9-2A87-40AF-94C4-5DFCF89C3C5F}"/>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20" name="Espace réservé du texte 10">
            <a:extLst>
              <a:ext uri="{FF2B5EF4-FFF2-40B4-BE49-F238E27FC236}">
                <a16:creationId xmlns:a16="http://schemas.microsoft.com/office/drawing/2014/main" id="{2AD5A938-BB32-4DF2-BA57-6E25D21A06D4}"/>
              </a:ext>
            </a:extLst>
          </p:cNvPr>
          <p:cNvSpPr>
            <a:spLocks noGrp="1"/>
          </p:cNvSpPr>
          <p:nvPr>
            <p:ph type="body" sz="quarter" idx="22"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21" name="Espace réservé du texte 14">
            <a:extLst>
              <a:ext uri="{FF2B5EF4-FFF2-40B4-BE49-F238E27FC236}">
                <a16:creationId xmlns:a16="http://schemas.microsoft.com/office/drawing/2014/main" id="{9FA48C7A-EBBD-4C15-A1E0-B3CAED543B3A}"/>
              </a:ext>
            </a:extLst>
          </p:cNvPr>
          <p:cNvSpPr>
            <a:spLocks noGrp="1"/>
          </p:cNvSpPr>
          <p:nvPr>
            <p:ph type="body" sz="quarter" idx="12" hasCustomPrompt="1"/>
          </p:nvPr>
        </p:nvSpPr>
        <p:spPr>
          <a:xfrm>
            <a:off x="913667" y="656127"/>
            <a:ext cx="8066088"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Tree>
    <p:extLst>
      <p:ext uri="{BB962C8B-B14F-4D97-AF65-F5344CB8AC3E}">
        <p14:creationId xmlns:p14="http://schemas.microsoft.com/office/powerpoint/2010/main" val="166966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3 etapes">
    <p:spTree>
      <p:nvGrpSpPr>
        <p:cNvPr id="1" name=""/>
        <p:cNvGrpSpPr/>
        <p:nvPr/>
      </p:nvGrpSpPr>
      <p:grpSpPr>
        <a:xfrm>
          <a:off x="0" y="0"/>
          <a:ext cx="0" cy="0"/>
          <a:chOff x="0" y="0"/>
          <a:chExt cx="0" cy="0"/>
        </a:xfrm>
      </p:grpSpPr>
      <p:sp>
        <p:nvSpPr>
          <p:cNvPr id="12" name="CustomShape 2">
            <a:extLst>
              <a:ext uri="{FF2B5EF4-FFF2-40B4-BE49-F238E27FC236}">
                <a16:creationId xmlns:a16="http://schemas.microsoft.com/office/drawing/2014/main" id="{55EDD46C-42E1-4A0A-AD2F-F5B37B247734}"/>
              </a:ext>
            </a:extLst>
          </p:cNvPr>
          <p:cNvSpPr/>
          <p:nvPr userDrawn="1"/>
        </p:nvSpPr>
        <p:spPr>
          <a:xfrm>
            <a:off x="0" y="2588040"/>
            <a:ext cx="12200040" cy="2801880"/>
          </a:xfrm>
          <a:prstGeom prst="rect">
            <a:avLst/>
          </a:prstGeom>
          <a:solidFill>
            <a:schemeClr val="bg1"/>
          </a:solidFill>
          <a:ln>
            <a:noFill/>
          </a:ln>
          <a:effectLst>
            <a:outerShdw blurRad="292100" sx="102000" sy="102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p:style>
      </p:sp>
      <p:sp>
        <p:nvSpPr>
          <p:cNvPr id="23" name="Line 5">
            <a:extLst>
              <a:ext uri="{FF2B5EF4-FFF2-40B4-BE49-F238E27FC236}">
                <a16:creationId xmlns:a16="http://schemas.microsoft.com/office/drawing/2014/main" id="{31ABF396-05CE-41FC-A2D0-26CB39E5448F}"/>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24" name="Espace réservé du texte 10">
            <a:extLst>
              <a:ext uri="{FF2B5EF4-FFF2-40B4-BE49-F238E27FC236}">
                <a16:creationId xmlns:a16="http://schemas.microsoft.com/office/drawing/2014/main" id="{AA567EEF-871A-43C2-B627-3F0239D2BB1B}"/>
              </a:ext>
            </a:extLst>
          </p:cNvPr>
          <p:cNvSpPr>
            <a:spLocks noGrp="1"/>
          </p:cNvSpPr>
          <p:nvPr>
            <p:ph type="body" sz="quarter" idx="15"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25" name="Espace réservé du texte 14">
            <a:extLst>
              <a:ext uri="{FF2B5EF4-FFF2-40B4-BE49-F238E27FC236}">
                <a16:creationId xmlns:a16="http://schemas.microsoft.com/office/drawing/2014/main" id="{FF52C885-1329-463F-A85D-E48E78211E46}"/>
              </a:ext>
            </a:extLst>
          </p:cNvPr>
          <p:cNvSpPr>
            <a:spLocks noGrp="1"/>
          </p:cNvSpPr>
          <p:nvPr>
            <p:ph type="body" sz="quarter" idx="16" hasCustomPrompt="1"/>
          </p:nvPr>
        </p:nvSpPr>
        <p:spPr>
          <a:xfrm>
            <a:off x="913667" y="656127"/>
            <a:ext cx="8066088"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
        <p:nvSpPr>
          <p:cNvPr id="3" name="Espace réservé du texte 2">
            <a:extLst>
              <a:ext uri="{FF2B5EF4-FFF2-40B4-BE49-F238E27FC236}">
                <a16:creationId xmlns:a16="http://schemas.microsoft.com/office/drawing/2014/main" id="{EB5EB9AC-2180-445A-967A-EA48C8DBC112}"/>
              </a:ext>
            </a:extLst>
          </p:cNvPr>
          <p:cNvSpPr>
            <a:spLocks noGrp="1"/>
          </p:cNvSpPr>
          <p:nvPr>
            <p:ph type="body" sz="quarter" idx="17" hasCustomPrompt="1"/>
          </p:nvPr>
        </p:nvSpPr>
        <p:spPr>
          <a:xfrm>
            <a:off x="913667" y="2959100"/>
            <a:ext cx="2028825" cy="2130425"/>
          </a:xfrm>
          <a:prstGeom prst="rect">
            <a:avLst/>
          </a:prstGeom>
        </p:spPr>
        <p:txBody>
          <a:bodyPr/>
          <a:lstStyle>
            <a:lvl1pPr marL="0" indent="0">
              <a:buNone/>
              <a:defRPr sz="1600">
                <a:latin typeface="Montserrat" panose="00000500000000000000" pitchFamily="2" charset="0"/>
              </a:defRPr>
            </a:lvl1pPr>
          </a:lstStyle>
          <a:p>
            <a:pPr lvl="0"/>
            <a:r>
              <a:rPr lang="fr-FR" dirty="0"/>
              <a:t>Textes</a:t>
            </a:r>
            <a:endParaRPr lang="en-US" dirty="0"/>
          </a:p>
        </p:txBody>
      </p:sp>
    </p:spTree>
    <p:extLst>
      <p:ext uri="{BB962C8B-B14F-4D97-AF65-F5344CB8AC3E}">
        <p14:creationId xmlns:p14="http://schemas.microsoft.com/office/powerpoint/2010/main" val="45720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LANNING">
    <p:spTree>
      <p:nvGrpSpPr>
        <p:cNvPr id="1" name=""/>
        <p:cNvGrpSpPr/>
        <p:nvPr/>
      </p:nvGrpSpPr>
      <p:grpSpPr>
        <a:xfrm>
          <a:off x="0" y="0"/>
          <a:ext cx="0" cy="0"/>
          <a:chOff x="0" y="0"/>
          <a:chExt cx="0" cy="0"/>
        </a:xfrm>
      </p:grpSpPr>
      <p:sp>
        <p:nvSpPr>
          <p:cNvPr id="32" name="Line 5">
            <a:extLst>
              <a:ext uri="{FF2B5EF4-FFF2-40B4-BE49-F238E27FC236}">
                <a16:creationId xmlns:a16="http://schemas.microsoft.com/office/drawing/2014/main" id="{897A8F60-9138-4F39-8849-6F7A8DE086ED}"/>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33" name="Espace réservé du texte 10">
            <a:extLst>
              <a:ext uri="{FF2B5EF4-FFF2-40B4-BE49-F238E27FC236}">
                <a16:creationId xmlns:a16="http://schemas.microsoft.com/office/drawing/2014/main" id="{2949CF74-442C-4FE6-AE06-8B63F3A9E107}"/>
              </a:ext>
            </a:extLst>
          </p:cNvPr>
          <p:cNvSpPr>
            <a:spLocks noGrp="1"/>
          </p:cNvSpPr>
          <p:nvPr>
            <p:ph type="body" sz="quarter" idx="11"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34" name="Espace réservé du texte 14">
            <a:extLst>
              <a:ext uri="{FF2B5EF4-FFF2-40B4-BE49-F238E27FC236}">
                <a16:creationId xmlns:a16="http://schemas.microsoft.com/office/drawing/2014/main" id="{F468B1C9-EE69-4B2C-A5F2-DB905EB066DC}"/>
              </a:ext>
            </a:extLst>
          </p:cNvPr>
          <p:cNvSpPr>
            <a:spLocks noGrp="1"/>
          </p:cNvSpPr>
          <p:nvPr>
            <p:ph type="body" sz="quarter" idx="12" hasCustomPrompt="1"/>
          </p:nvPr>
        </p:nvSpPr>
        <p:spPr>
          <a:xfrm>
            <a:off x="913667" y="656127"/>
            <a:ext cx="3881070"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
        <p:nvSpPr>
          <p:cNvPr id="47" name="Line 1">
            <a:extLst>
              <a:ext uri="{FF2B5EF4-FFF2-40B4-BE49-F238E27FC236}">
                <a16:creationId xmlns:a16="http://schemas.microsoft.com/office/drawing/2014/main" id="{1696E4F7-CA0E-4B04-952D-CD3E4CF2B71C}"/>
              </a:ext>
            </a:extLst>
          </p:cNvPr>
          <p:cNvSpPr/>
          <p:nvPr userDrawn="1"/>
        </p:nvSpPr>
        <p:spPr>
          <a:xfrm>
            <a:off x="4836960" y="-74520"/>
            <a:ext cx="0" cy="6730200"/>
          </a:xfrm>
          <a:prstGeom prst="line">
            <a:avLst/>
          </a:prstGeom>
          <a:ln w="31680">
            <a:solidFill>
              <a:srgbClr val="0A0096"/>
            </a:solidFill>
          </a:ln>
        </p:spPr>
        <p:style>
          <a:lnRef idx="1">
            <a:schemeClr val="accent1"/>
          </a:lnRef>
          <a:fillRef idx="0">
            <a:schemeClr val="accent1"/>
          </a:fillRef>
          <a:effectRef idx="0">
            <a:schemeClr val="accent1"/>
          </a:effectRef>
          <a:fontRef idx="minor"/>
        </p:style>
      </p:sp>
    </p:spTree>
    <p:extLst>
      <p:ext uri="{BB962C8B-B14F-4D97-AF65-F5344CB8AC3E}">
        <p14:creationId xmlns:p14="http://schemas.microsoft.com/office/powerpoint/2010/main" val="414048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2">
    <p:spTree>
      <p:nvGrpSpPr>
        <p:cNvPr id="1" name=""/>
        <p:cNvGrpSpPr/>
        <p:nvPr/>
      </p:nvGrpSpPr>
      <p:grpSpPr>
        <a:xfrm>
          <a:off x="0" y="0"/>
          <a:ext cx="0" cy="0"/>
          <a:chOff x="0" y="0"/>
          <a:chExt cx="0" cy="0"/>
        </a:xfrm>
      </p:grpSpPr>
      <p:sp>
        <p:nvSpPr>
          <p:cNvPr id="5" name="Google Shape;32;p6">
            <a:extLst>
              <a:ext uri="{FF2B5EF4-FFF2-40B4-BE49-F238E27FC236}">
                <a16:creationId xmlns:a16="http://schemas.microsoft.com/office/drawing/2014/main" id="{833FC38E-CCC0-435B-94EC-EE892C21532A}"/>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dirty="0"/>
          </a:p>
        </p:txBody>
      </p:sp>
      <p:sp>
        <p:nvSpPr>
          <p:cNvPr id="10" name="Google Shape;877;p51">
            <a:extLst>
              <a:ext uri="{FF2B5EF4-FFF2-40B4-BE49-F238E27FC236}">
                <a16:creationId xmlns:a16="http://schemas.microsoft.com/office/drawing/2014/main" id="{5DB9E9D6-5341-F945-8E22-099606B35ADC}"/>
              </a:ext>
            </a:extLst>
          </p:cNvPr>
          <p:cNvSpPr/>
          <p:nvPr userDrawn="1"/>
        </p:nvSpPr>
        <p:spPr>
          <a:xfrm>
            <a:off x="7353428" y="-1403497"/>
            <a:ext cx="4990972" cy="8080744"/>
          </a:xfrm>
          <a:custGeom>
            <a:avLst/>
            <a:gdLst/>
            <a:ahLst/>
            <a:cxnLst/>
            <a:rect l="l" t="t" r="r" b="b"/>
            <a:pathLst>
              <a:path w="2670809" h="1827847" extrusionOk="0">
                <a:moveTo>
                  <a:pt x="689610" y="0"/>
                </a:moveTo>
                <a:lnTo>
                  <a:pt x="0" y="1827848"/>
                </a:lnTo>
                <a:lnTo>
                  <a:pt x="2670810" y="1827848"/>
                </a:lnTo>
                <a:lnTo>
                  <a:pt x="2670810" y="282893"/>
                </a:lnTo>
                <a:close/>
              </a:path>
            </a:pathLst>
          </a:custGeom>
          <a:solidFill>
            <a:srgbClr val="090095"/>
          </a:solidFill>
          <a:ln>
            <a:noFill/>
          </a:ln>
          <a:effectLst>
            <a:outerShdw blurRad="457200" dist="190500" dir="10800000" algn="r" rotWithShape="0">
              <a:srgbClr val="000000">
                <a:alpha val="2196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 name="Line 5">
            <a:extLst>
              <a:ext uri="{FF2B5EF4-FFF2-40B4-BE49-F238E27FC236}">
                <a16:creationId xmlns:a16="http://schemas.microsoft.com/office/drawing/2014/main" id="{C1B83BBF-99A1-47A2-9878-A46AE625199F}"/>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12" name="Espace réservé du texte 10">
            <a:extLst>
              <a:ext uri="{FF2B5EF4-FFF2-40B4-BE49-F238E27FC236}">
                <a16:creationId xmlns:a16="http://schemas.microsoft.com/office/drawing/2014/main" id="{30C7D337-AA90-482E-82DE-2FDA1ADE442C}"/>
              </a:ext>
            </a:extLst>
          </p:cNvPr>
          <p:cNvSpPr>
            <a:spLocks noGrp="1"/>
          </p:cNvSpPr>
          <p:nvPr>
            <p:ph type="body" sz="quarter" idx="11" hasCustomPrompt="1"/>
          </p:nvPr>
        </p:nvSpPr>
        <p:spPr>
          <a:xfrm>
            <a:off x="157163" y="248505"/>
            <a:ext cx="3981450" cy="215900"/>
          </a:xfrm>
          <a:prstGeom prst="rect">
            <a:avLst/>
          </a:prstGeom>
        </p:spPr>
        <p:txBody>
          <a:bodyPr/>
          <a:lstStyle>
            <a:lvl1pPr marL="0" indent="0">
              <a:buNone/>
              <a:defRPr sz="1600" b="1">
                <a:latin typeface="Montserrat" panose="00000500000000000000" pitchFamily="2" charset="0"/>
              </a:defRPr>
            </a:lvl1pPr>
          </a:lstStyle>
          <a:p>
            <a:pPr lvl="0"/>
            <a:r>
              <a:rPr lang="fr-FR" dirty="0"/>
              <a:t>Cliquez pour ajouter du texte</a:t>
            </a:r>
            <a:endParaRPr lang="en-US" dirty="0"/>
          </a:p>
        </p:txBody>
      </p:sp>
      <p:sp>
        <p:nvSpPr>
          <p:cNvPr id="13" name="Espace réservé du texte 14">
            <a:extLst>
              <a:ext uri="{FF2B5EF4-FFF2-40B4-BE49-F238E27FC236}">
                <a16:creationId xmlns:a16="http://schemas.microsoft.com/office/drawing/2014/main" id="{9EEACC5B-BB21-4024-8E0A-23E93880ED49}"/>
              </a:ext>
            </a:extLst>
          </p:cNvPr>
          <p:cNvSpPr>
            <a:spLocks noGrp="1"/>
          </p:cNvSpPr>
          <p:nvPr>
            <p:ph type="body" sz="quarter" idx="12" hasCustomPrompt="1"/>
          </p:nvPr>
        </p:nvSpPr>
        <p:spPr>
          <a:xfrm>
            <a:off x="913667" y="656127"/>
            <a:ext cx="8066088" cy="609966"/>
          </a:xfrm>
          <a:prstGeom prst="rect">
            <a:avLst/>
          </a:prstGeom>
        </p:spPr>
        <p:txBody>
          <a:bodyPr/>
          <a:lstStyle>
            <a:lvl1pPr marL="0" indent="0">
              <a:buNone/>
              <a:defRPr sz="3000" b="1">
                <a:solidFill>
                  <a:srgbClr val="090095"/>
                </a:solidFill>
                <a:latin typeface="Montserrat" panose="00000500000000000000" pitchFamily="2" charset="0"/>
              </a:defRPr>
            </a:lvl1pPr>
          </a:lstStyle>
          <a:p>
            <a:pPr lvl="0"/>
            <a:r>
              <a:rPr lang="fr-FR" dirty="0"/>
              <a:t>Cliquez pour ajouter du texte</a:t>
            </a:r>
            <a:endParaRPr lang="en-US" dirty="0"/>
          </a:p>
        </p:txBody>
      </p:sp>
    </p:spTree>
    <p:extLst>
      <p:ext uri="{BB962C8B-B14F-4D97-AF65-F5344CB8AC3E}">
        <p14:creationId xmlns:p14="http://schemas.microsoft.com/office/powerpoint/2010/main" val="33394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ustomShape 1">
            <a:extLst>
              <a:ext uri="{FF2B5EF4-FFF2-40B4-BE49-F238E27FC236}">
                <a16:creationId xmlns:a16="http://schemas.microsoft.com/office/drawing/2014/main" id="{5A05D81B-B638-403A-9D53-92C65F371FFF}"/>
              </a:ext>
            </a:extLst>
          </p:cNvPr>
          <p:cNvSpPr/>
          <p:nvPr userDrawn="1"/>
        </p:nvSpPr>
        <p:spPr>
          <a:xfrm>
            <a:off x="0" y="6679080"/>
            <a:ext cx="12192000" cy="178920"/>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p:style>
      </p:sp>
      <p:pic>
        <p:nvPicPr>
          <p:cNvPr id="8" name="Picture 2">
            <a:extLst>
              <a:ext uri="{FF2B5EF4-FFF2-40B4-BE49-F238E27FC236}">
                <a16:creationId xmlns:a16="http://schemas.microsoft.com/office/drawing/2014/main" id="{04ECE840-074E-4EF4-8634-00EA0695A344}"/>
              </a:ext>
            </a:extLst>
          </p:cNvPr>
          <p:cNvPicPr/>
          <p:nvPr userDrawn="1"/>
        </p:nvPicPr>
        <p:blipFill>
          <a:blip r:embed="rId19"/>
          <a:stretch/>
        </p:blipFill>
        <p:spPr>
          <a:xfrm>
            <a:off x="10309320" y="122400"/>
            <a:ext cx="1757520" cy="896040"/>
          </a:xfrm>
          <a:prstGeom prst="rect">
            <a:avLst/>
          </a:prstGeom>
          <a:ln>
            <a:noFill/>
          </a:ln>
        </p:spPr>
      </p:pic>
      <p:sp>
        <p:nvSpPr>
          <p:cNvPr id="9" name="Google Shape;46;p9">
            <a:extLst>
              <a:ext uri="{FF2B5EF4-FFF2-40B4-BE49-F238E27FC236}">
                <a16:creationId xmlns:a16="http://schemas.microsoft.com/office/drawing/2014/main" id="{593B0AEF-0013-434A-AC3E-19B1FB7D1F5D}"/>
              </a:ext>
            </a:extLst>
          </p:cNvPr>
          <p:cNvSpPr txBox="1">
            <a:spLocks/>
          </p:cNvSpPr>
          <p:nvPr userDrawn="1"/>
        </p:nvSpPr>
        <p:spPr>
          <a:xfrm>
            <a:off x="8736238" y="429547"/>
            <a:ext cx="1573082" cy="318389"/>
          </a:xfrm>
          <a:prstGeom prst="rect">
            <a:avLst/>
          </a:prstGeom>
          <a:ln w="19050">
            <a:solidFill>
              <a:srgbClr val="0A0096"/>
            </a:solidFill>
          </a:ln>
        </p:spPr>
        <p:txBody>
          <a:bodyPr spcFirstLastPara="1" wrap="square" lIns="0" tIns="0" rIns="0" bIns="0" anchor="ctr" anchorCtr="0">
            <a:noAutofit/>
          </a:bodyPr>
          <a:lstStyle>
            <a:lvl1pPr marL="609585" marR="0" lvl="0" indent="-304792" algn="l" defTabSz="914400" rtl="0" eaLnBrk="1" fontAlgn="auto" latinLnBrk="0" hangingPunct="1">
              <a:lnSpc>
                <a:spcPct val="115000"/>
              </a:lnSpc>
              <a:spcBef>
                <a:spcPts val="0"/>
              </a:spcBef>
              <a:spcAft>
                <a:spcPts val="800"/>
              </a:spcAft>
              <a:buClr>
                <a:schemeClr val="bg2">
                  <a:lumMod val="90000"/>
                </a:schemeClr>
              </a:buClr>
              <a:buSzPts val="1600"/>
              <a:buFont typeface="+mj-lt"/>
              <a:buNone/>
              <a:tabLst/>
              <a:defRPr sz="1400" kern="1200">
                <a:solidFill>
                  <a:schemeClr val="tx1">
                    <a:lumMod val="85000"/>
                    <a:lumOff val="15000"/>
                  </a:schemeClr>
                </a:solidFill>
                <a:latin typeface="Barlow"/>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50000"/>
              </a:lnSpc>
            </a:pPr>
            <a:r>
              <a:rPr lang="fr-FR" sz="900" b="1" dirty="0">
                <a:solidFill>
                  <a:schemeClr val="tx1"/>
                </a:solidFill>
                <a:latin typeface="Montserrat" panose="00000500000000000000" pitchFamily="2" charset="0"/>
              </a:rPr>
              <a:t>Commotion Cérébrale</a:t>
            </a:r>
          </a:p>
        </p:txBody>
      </p:sp>
    </p:spTree>
    <p:extLst>
      <p:ext uri="{BB962C8B-B14F-4D97-AF65-F5344CB8AC3E}">
        <p14:creationId xmlns:p14="http://schemas.microsoft.com/office/powerpoint/2010/main" val="270456400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22" r:id="rId3"/>
    <p:sldLayoutId id="2147483823"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36" r:id="rId14"/>
    <p:sldLayoutId id="2147483829" r:id="rId15"/>
    <p:sldLayoutId id="2147483832" r:id="rId16"/>
    <p:sldLayoutId id="214748383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982791"/>
      </p:ext>
    </p:extLst>
  </p:cSld>
  <p:clrMap bg1="lt1" tx1="dk1" bg2="lt2" tx2="dk2" accent1="accent1" accent2="accent2" accent3="accent3" accent4="accent4" accent5="accent5" accent6="accent6" hlink="hlink" folHlink="folHlink"/>
  <p:sldLayoutIdLst>
    <p:sldLayoutId id="2147483779" r:id="rId1"/>
    <p:sldLayoutId id="2147483837" r:id="rId2"/>
    <p:sldLayoutId id="2147483778" r:id="rId3"/>
    <p:sldLayoutId id="2147483775" r:id="rId4"/>
    <p:sldLayoutId id="2147483851" r:id="rId5"/>
  </p:sldLayoutIdLst>
  <p:txStyles>
    <p:titleStyle>
      <a:lvl1pPr algn="l" defTabSz="914400" rtl="0" eaLnBrk="1" latinLnBrk="0" hangingPunct="1">
        <a:lnSpc>
          <a:spcPct val="90000"/>
        </a:lnSpc>
        <a:spcBef>
          <a:spcPct val="0"/>
        </a:spcBef>
        <a:buNone/>
        <a:defRPr sz="4400" kern="1200">
          <a:ln>
            <a:noFill/>
          </a:ln>
          <a:solidFill>
            <a:srgbClr val="5191CC"/>
          </a:solidFill>
          <a:latin typeface="+mj-lt"/>
          <a:ea typeface="+mj-ea"/>
          <a:cs typeface="+mj-cs"/>
        </a:defRPr>
      </a:lvl1pPr>
    </p:titleStyle>
    <p:body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fjudo.com/resource-file/document/1680084903_cd175f6862ee66916ab4.pdf" TargetMode="Externa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hyperlink" Target="https://www.ffjudo.com/resource-file/document/1680084924_37538dffba2e391a3914.pdf"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mailto:mail@mail.com"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D47F1214-BC8C-D9EE-6139-A306FCCB32BE}"/>
              </a:ext>
            </a:extLst>
          </p:cNvPr>
          <p:cNvPicPr>
            <a:picLocks noGrp="1" noChangeAspect="1"/>
          </p:cNvPicPr>
          <p:nvPr>
            <p:ph type="pic" sz="quarter" idx="15"/>
          </p:nvPr>
        </p:nvPicPr>
        <p:blipFill>
          <a:blip r:embed="rId3"/>
          <a:srcRect/>
          <a:stretch>
            <a:fillRect/>
          </a:stretch>
        </p:blipFill>
        <p:spPr>
          <a:xfrm>
            <a:off x="0" y="0"/>
            <a:ext cx="12192000" cy="6858000"/>
          </a:xfrm>
          <a:prstGeom prst="rect">
            <a:avLst/>
          </a:prstGeom>
          <a:noFill/>
          <a:ln cap="flat">
            <a:noFill/>
          </a:ln>
        </p:spPr>
      </p:pic>
      <p:sp>
        <p:nvSpPr>
          <p:cNvPr id="12" name="Rectangle 11">
            <a:extLst>
              <a:ext uri="{FF2B5EF4-FFF2-40B4-BE49-F238E27FC236}">
                <a16:creationId xmlns:a16="http://schemas.microsoft.com/office/drawing/2014/main" id="{3D32FE82-AEA6-4A55-856E-579EDD1B10D4}"/>
              </a:ext>
            </a:extLst>
          </p:cNvPr>
          <p:cNvSpPr/>
          <p:nvPr/>
        </p:nvSpPr>
        <p:spPr>
          <a:xfrm>
            <a:off x="1882816" y="2723610"/>
            <a:ext cx="8426369" cy="1149532"/>
          </a:xfrm>
          <a:prstGeom prst="rect">
            <a:avLst/>
          </a:prstGeom>
          <a:solidFill>
            <a:srgbClr val="FFFFFF">
              <a:alpha val="69804"/>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a:extLst>
              <a:ext uri="{FF2B5EF4-FFF2-40B4-BE49-F238E27FC236}">
                <a16:creationId xmlns:a16="http://schemas.microsoft.com/office/drawing/2014/main" id="{2C288DE0-F2FB-40D1-8E75-A68B7E38637B}"/>
              </a:ext>
            </a:extLst>
          </p:cNvPr>
          <p:cNvSpPr txBox="1">
            <a:spLocks/>
          </p:cNvSpPr>
          <p:nvPr/>
        </p:nvSpPr>
        <p:spPr>
          <a:xfrm>
            <a:off x="1882815" y="2723610"/>
            <a:ext cx="8426369" cy="1389700"/>
          </a:xfrm>
          <a:prstGeom prst="rect">
            <a:avLst/>
          </a:prstGeom>
          <a:noFill/>
        </p:spPr>
        <p:txBody>
          <a:bodyPr>
            <a:noAutofit/>
          </a:bodyPr>
          <a:lstStyle>
            <a:lvl1pPr algn="ctr" defTabSz="914400" rtl="0" eaLnBrk="1" latinLnBrk="0" hangingPunct="1">
              <a:lnSpc>
                <a:spcPct val="90000"/>
              </a:lnSpc>
              <a:spcBef>
                <a:spcPct val="0"/>
              </a:spcBef>
              <a:buNone/>
              <a:defRPr sz="4400" b="1" kern="1200">
                <a:ln>
                  <a:noFill/>
                </a:ln>
                <a:solidFill>
                  <a:schemeClr val="bg1"/>
                </a:solidFill>
                <a:latin typeface="+mn-lt"/>
                <a:ea typeface="+mj-ea"/>
                <a:cs typeface="+mj-cs"/>
              </a:defRPr>
            </a:lvl1pPr>
          </a:lstStyle>
          <a:p>
            <a:r>
              <a:rPr lang="fr-FR" sz="4000" dirty="0">
                <a:solidFill>
                  <a:srgbClr val="0A0096"/>
                </a:solidFill>
                <a:latin typeface="Montserrat" panose="00000800000000000000" pitchFamily="2" charset="0"/>
              </a:rPr>
              <a:t>Commotion Cérébrale</a:t>
            </a:r>
          </a:p>
          <a:p>
            <a:r>
              <a:rPr lang="fr-FR" sz="3000" dirty="0">
                <a:solidFill>
                  <a:srgbClr val="0A0096"/>
                </a:solidFill>
                <a:latin typeface="Montserrat" panose="00000800000000000000" pitchFamily="2" charset="0"/>
              </a:rPr>
              <a:t>Sensibilisation coachs, arbitres, kinés, …</a:t>
            </a:r>
          </a:p>
        </p:txBody>
      </p:sp>
      <p:pic>
        <p:nvPicPr>
          <p:cNvPr id="6" name="Picture 2">
            <a:extLst>
              <a:ext uri="{FF2B5EF4-FFF2-40B4-BE49-F238E27FC236}">
                <a16:creationId xmlns:a16="http://schemas.microsoft.com/office/drawing/2014/main" id="{7078E40A-6D3C-F947-AB65-EDFB398C34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0309189" y="122549"/>
            <a:ext cx="1757937" cy="89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540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4">
            <a:extLst>
              <a:ext uri="{FF2B5EF4-FFF2-40B4-BE49-F238E27FC236}">
                <a16:creationId xmlns:a16="http://schemas.microsoft.com/office/drawing/2014/main" id="{9A786304-8556-F203-CB34-56A2112FD195}"/>
              </a:ext>
            </a:extLst>
          </p:cNvPr>
          <p:cNvSpPr txBox="1">
            <a:spLocks/>
          </p:cNvSpPr>
          <p:nvPr/>
        </p:nvSpPr>
        <p:spPr>
          <a:xfrm>
            <a:off x="-23312" y="1332320"/>
            <a:ext cx="12192000" cy="5468822"/>
          </a:xfrm>
          <a:prstGeom prst="rect">
            <a:avLst/>
          </a:prstGeom>
          <a:solidFill>
            <a:srgbClr val="0A0096"/>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dirty="0"/>
          </a:p>
        </p:txBody>
      </p:sp>
      <p:sp>
        <p:nvSpPr>
          <p:cNvPr id="3" name="Espace réservé du texte 2">
            <a:extLst>
              <a:ext uri="{FF2B5EF4-FFF2-40B4-BE49-F238E27FC236}">
                <a16:creationId xmlns:a16="http://schemas.microsoft.com/office/drawing/2014/main" id="{1903C6D2-11C0-C9DF-A9B2-32B98E800880}"/>
              </a:ext>
            </a:extLst>
          </p:cNvPr>
          <p:cNvSpPr>
            <a:spLocks noGrp="1"/>
          </p:cNvSpPr>
          <p:nvPr>
            <p:ph type="body" sz="quarter" idx="12"/>
          </p:nvPr>
        </p:nvSpPr>
        <p:spPr>
          <a:xfrm>
            <a:off x="913666" y="672433"/>
            <a:ext cx="9085739" cy="659887"/>
          </a:xfrm>
        </p:spPr>
        <p:txBody>
          <a:bodyPr/>
          <a:lstStyle/>
          <a:p>
            <a:pPr>
              <a:spcBef>
                <a:spcPts val="0"/>
              </a:spcBef>
            </a:pPr>
            <a:r>
              <a:rPr lang="fr-FR" dirty="0"/>
              <a:t>Si suspicion avérée de CC - suite</a:t>
            </a:r>
          </a:p>
        </p:txBody>
      </p:sp>
      <p:sp>
        <p:nvSpPr>
          <p:cNvPr id="6" name="Espace réservé du texte 4">
            <a:extLst>
              <a:ext uri="{FF2B5EF4-FFF2-40B4-BE49-F238E27FC236}">
                <a16:creationId xmlns:a16="http://schemas.microsoft.com/office/drawing/2014/main" id="{EEB60EE7-EEE3-8434-E928-B53367AFC09A}"/>
              </a:ext>
            </a:extLst>
          </p:cNvPr>
          <p:cNvSpPr txBox="1">
            <a:spLocks/>
          </p:cNvSpPr>
          <p:nvPr/>
        </p:nvSpPr>
        <p:spPr>
          <a:xfrm>
            <a:off x="6302262" y="2192054"/>
            <a:ext cx="4844158" cy="40698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dirty="0">
              <a:solidFill>
                <a:schemeClr val="bg1"/>
              </a:solidFill>
            </a:endParaRPr>
          </a:p>
        </p:txBody>
      </p:sp>
      <p:sp>
        <p:nvSpPr>
          <p:cNvPr id="7" name="Espace réservé du texte 4">
            <a:extLst>
              <a:ext uri="{FF2B5EF4-FFF2-40B4-BE49-F238E27FC236}">
                <a16:creationId xmlns:a16="http://schemas.microsoft.com/office/drawing/2014/main" id="{2E9DD8E5-756B-2CD7-BF12-FDE55FFD2A9D}"/>
              </a:ext>
            </a:extLst>
          </p:cNvPr>
          <p:cNvSpPr txBox="1">
            <a:spLocks/>
          </p:cNvSpPr>
          <p:nvPr/>
        </p:nvSpPr>
        <p:spPr>
          <a:xfrm>
            <a:off x="581405" y="1791412"/>
            <a:ext cx="10982565" cy="691798"/>
          </a:xfrm>
          <a:prstGeom prst="rect">
            <a:avLst/>
          </a:prstGeom>
          <a:ln w="25400">
            <a:solidFill>
              <a:schemeClr val="accent1">
                <a:shade val="50000"/>
              </a:scheme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sz="2400" b="1" dirty="0">
                <a:solidFill>
                  <a:schemeClr val="accent2"/>
                </a:solidFill>
              </a:rPr>
              <a:t>2.  Bilan médical </a:t>
            </a:r>
            <a:r>
              <a:rPr lang="fr-FR" sz="1600" dirty="0">
                <a:solidFill>
                  <a:schemeClr val="bg1"/>
                </a:solidFill>
                <a:latin typeface="Montserrat" panose="00000500000000000000" pitchFamily="2" charset="0"/>
              </a:rPr>
              <a:t>(présenter la fiche de terrain)</a:t>
            </a:r>
            <a:endParaRPr lang="fr-FR" sz="2400" b="1" dirty="0">
              <a:solidFill>
                <a:schemeClr val="bg1"/>
              </a:solidFill>
            </a:endParaRPr>
          </a:p>
          <a:p>
            <a:pPr>
              <a:spcBef>
                <a:spcPts val="0"/>
              </a:spcBef>
            </a:pPr>
            <a:endParaRPr lang="fr-FR" dirty="0">
              <a:solidFill>
                <a:schemeClr val="bg1"/>
              </a:solidFill>
            </a:endParaRPr>
          </a:p>
          <a:p>
            <a:pPr>
              <a:spcBef>
                <a:spcPts val="0"/>
              </a:spcBef>
            </a:pPr>
            <a:endParaRPr lang="fr-FR" dirty="0">
              <a:solidFill>
                <a:schemeClr val="bg1"/>
              </a:solidFill>
            </a:endParaRPr>
          </a:p>
          <a:p>
            <a:pPr>
              <a:spcBef>
                <a:spcPts val="0"/>
              </a:spcBef>
            </a:pPr>
            <a:endParaRPr lang="fr-FR" dirty="0">
              <a:solidFill>
                <a:schemeClr val="bg1"/>
              </a:solidFill>
            </a:endParaRPr>
          </a:p>
          <a:p>
            <a:pPr>
              <a:spcBef>
                <a:spcPts val="0"/>
              </a:spcBef>
            </a:pPr>
            <a:endParaRPr lang="fr-FR" dirty="0">
              <a:solidFill>
                <a:schemeClr val="bg1"/>
              </a:solidFill>
            </a:endParaRPr>
          </a:p>
          <a:p>
            <a:pPr>
              <a:spcBef>
                <a:spcPts val="0"/>
              </a:spcBef>
            </a:pPr>
            <a:endParaRPr lang="fr-FR" dirty="0">
              <a:solidFill>
                <a:schemeClr val="bg1"/>
              </a:solidFill>
            </a:endParaRPr>
          </a:p>
          <a:p>
            <a:pPr>
              <a:spcBef>
                <a:spcPts val="0"/>
              </a:spcBef>
            </a:pPr>
            <a:endParaRPr lang="fr-FR" dirty="0">
              <a:solidFill>
                <a:schemeClr val="bg1"/>
              </a:solidFill>
            </a:endParaRPr>
          </a:p>
          <a:p>
            <a:pPr>
              <a:spcBef>
                <a:spcPts val="0"/>
              </a:spcBef>
            </a:pPr>
            <a:endParaRPr lang="fr-FR" dirty="0">
              <a:solidFill>
                <a:schemeClr val="bg1"/>
              </a:solidFill>
            </a:endParaRPr>
          </a:p>
          <a:p>
            <a:pPr>
              <a:spcBef>
                <a:spcPts val="0"/>
              </a:spcBef>
            </a:pPr>
            <a:endParaRPr lang="fr-FR" dirty="0">
              <a:solidFill>
                <a:schemeClr val="bg1"/>
              </a:solidFill>
            </a:endParaRPr>
          </a:p>
          <a:p>
            <a:pPr>
              <a:spcBef>
                <a:spcPts val="0"/>
              </a:spcBef>
            </a:pPr>
            <a:endParaRPr lang="fr-FR" sz="2400" dirty="0">
              <a:solidFill>
                <a:schemeClr val="bg1"/>
              </a:solidFill>
            </a:endParaRPr>
          </a:p>
        </p:txBody>
      </p:sp>
      <p:sp>
        <p:nvSpPr>
          <p:cNvPr id="11" name="Espace réservé du texte 4">
            <a:extLst>
              <a:ext uri="{FF2B5EF4-FFF2-40B4-BE49-F238E27FC236}">
                <a16:creationId xmlns:a16="http://schemas.microsoft.com/office/drawing/2014/main" id="{14A0A01D-B342-F23D-597E-EF6632426858}"/>
              </a:ext>
            </a:extLst>
          </p:cNvPr>
          <p:cNvSpPr txBox="1">
            <a:spLocks/>
          </p:cNvSpPr>
          <p:nvPr/>
        </p:nvSpPr>
        <p:spPr>
          <a:xfrm>
            <a:off x="2080727" y="3472669"/>
            <a:ext cx="2107938" cy="606928"/>
          </a:xfrm>
          <a:prstGeom prst="rect">
            <a:avLst/>
          </a:prstGeom>
          <a:ln w="38100">
            <a:solidFill>
              <a:schemeClr val="bg1"/>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000" b="1" dirty="0">
                <a:solidFill>
                  <a:schemeClr val="bg1"/>
                </a:solidFill>
              </a:rPr>
              <a:t>Suspicion levée</a:t>
            </a:r>
          </a:p>
        </p:txBody>
      </p:sp>
      <p:sp>
        <p:nvSpPr>
          <p:cNvPr id="13" name="Flèche : gauche 12">
            <a:extLst>
              <a:ext uri="{FF2B5EF4-FFF2-40B4-BE49-F238E27FC236}">
                <a16:creationId xmlns:a16="http://schemas.microsoft.com/office/drawing/2014/main" id="{F07BD1BF-E62E-8452-8CA0-4F71434CA87B}"/>
              </a:ext>
            </a:extLst>
          </p:cNvPr>
          <p:cNvSpPr/>
          <p:nvPr/>
        </p:nvSpPr>
        <p:spPr>
          <a:xfrm rot="10800000">
            <a:off x="4617570" y="3522036"/>
            <a:ext cx="441715" cy="557561"/>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4">
            <a:extLst>
              <a:ext uri="{FF2B5EF4-FFF2-40B4-BE49-F238E27FC236}">
                <a16:creationId xmlns:a16="http://schemas.microsoft.com/office/drawing/2014/main" id="{4ED499C0-BB9E-93B0-74FE-D446F2E0AACD}"/>
              </a:ext>
            </a:extLst>
          </p:cNvPr>
          <p:cNvSpPr txBox="1">
            <a:spLocks/>
          </p:cNvSpPr>
          <p:nvPr/>
        </p:nvSpPr>
        <p:spPr>
          <a:xfrm>
            <a:off x="5488189" y="3577909"/>
            <a:ext cx="1362253" cy="441715"/>
          </a:xfrm>
          <a:prstGeom prst="rect">
            <a:avLst/>
          </a:prstGeom>
          <a:ln w="25400">
            <a:solidFill>
              <a:schemeClr val="accent1">
                <a:shade val="50000"/>
              </a:schemeClr>
            </a:solidFill>
          </a:ln>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sz="2000" dirty="0">
                <a:solidFill>
                  <a:schemeClr val="bg1"/>
                </a:solidFill>
              </a:rPr>
              <a:t>Reprise</a:t>
            </a:r>
            <a:endParaRPr lang="fr-FR" sz="2400" dirty="0">
              <a:solidFill>
                <a:schemeClr val="bg1"/>
              </a:solidFill>
            </a:endParaRPr>
          </a:p>
        </p:txBody>
      </p:sp>
      <p:sp>
        <p:nvSpPr>
          <p:cNvPr id="16" name="Espace réservé du texte 4">
            <a:extLst>
              <a:ext uri="{FF2B5EF4-FFF2-40B4-BE49-F238E27FC236}">
                <a16:creationId xmlns:a16="http://schemas.microsoft.com/office/drawing/2014/main" id="{4A448A60-34FC-9729-8169-083816CF4DAF}"/>
              </a:ext>
            </a:extLst>
          </p:cNvPr>
          <p:cNvSpPr txBox="1">
            <a:spLocks/>
          </p:cNvSpPr>
          <p:nvPr/>
        </p:nvSpPr>
        <p:spPr>
          <a:xfrm>
            <a:off x="2080727" y="4926626"/>
            <a:ext cx="2107938" cy="606928"/>
          </a:xfrm>
          <a:prstGeom prst="rect">
            <a:avLst/>
          </a:prstGeom>
          <a:ln w="38100">
            <a:solidFill>
              <a:schemeClr val="bg1"/>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000" b="1" dirty="0">
                <a:solidFill>
                  <a:schemeClr val="bg1"/>
                </a:solidFill>
              </a:rPr>
              <a:t>Suspicion confirmée</a:t>
            </a:r>
          </a:p>
        </p:txBody>
      </p:sp>
      <p:sp>
        <p:nvSpPr>
          <p:cNvPr id="18" name="Flèche : gauche 17">
            <a:extLst>
              <a:ext uri="{FF2B5EF4-FFF2-40B4-BE49-F238E27FC236}">
                <a16:creationId xmlns:a16="http://schemas.microsoft.com/office/drawing/2014/main" id="{F4F4B13E-F15C-C313-ECC3-7A466FE5BC26}"/>
              </a:ext>
            </a:extLst>
          </p:cNvPr>
          <p:cNvSpPr/>
          <p:nvPr/>
        </p:nvSpPr>
        <p:spPr>
          <a:xfrm rot="10800000">
            <a:off x="4617570" y="4989010"/>
            <a:ext cx="441715" cy="557561"/>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4">
            <a:extLst>
              <a:ext uri="{FF2B5EF4-FFF2-40B4-BE49-F238E27FC236}">
                <a16:creationId xmlns:a16="http://schemas.microsoft.com/office/drawing/2014/main" id="{4C3F6233-A42D-4B10-FE66-89A004ADEB04}"/>
              </a:ext>
            </a:extLst>
          </p:cNvPr>
          <p:cNvSpPr txBox="1">
            <a:spLocks/>
          </p:cNvSpPr>
          <p:nvPr/>
        </p:nvSpPr>
        <p:spPr>
          <a:xfrm>
            <a:off x="5456535" y="4629162"/>
            <a:ext cx="4915651" cy="1299835"/>
          </a:xfrm>
          <a:prstGeom prst="rect">
            <a:avLst/>
          </a:prstGeom>
          <a:ln w="25400">
            <a:solidFill>
              <a:schemeClr val="accent1">
                <a:shade val="50000"/>
              </a:schemeClr>
            </a:solidFill>
          </a:ln>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sz="2000" b="1" dirty="0">
                <a:solidFill>
                  <a:schemeClr val="bg1"/>
                </a:solidFill>
              </a:rPr>
              <a:t>Repos en fonction de l’âge</a:t>
            </a:r>
          </a:p>
          <a:p>
            <a:pPr>
              <a:spcBef>
                <a:spcPts val="0"/>
              </a:spcBef>
            </a:pPr>
            <a:r>
              <a:rPr lang="fr-FR" sz="2000" b="1" dirty="0">
                <a:solidFill>
                  <a:schemeClr val="bg1"/>
                </a:solidFill>
              </a:rPr>
              <a:t>+</a:t>
            </a:r>
          </a:p>
          <a:p>
            <a:pPr>
              <a:spcBef>
                <a:spcPts val="0"/>
              </a:spcBef>
            </a:pPr>
            <a:r>
              <a:rPr lang="fr-FR" sz="2000" b="1" dirty="0">
                <a:solidFill>
                  <a:schemeClr val="accent2"/>
                </a:solidFill>
              </a:rPr>
              <a:t>Protocole de reprise en fonction de l’avis médical</a:t>
            </a:r>
            <a:endParaRPr lang="fr-FR" sz="2400" b="1" dirty="0">
              <a:solidFill>
                <a:schemeClr val="accent2"/>
              </a:solidFill>
            </a:endParaRPr>
          </a:p>
        </p:txBody>
      </p:sp>
    </p:spTree>
    <p:extLst>
      <p:ext uri="{BB962C8B-B14F-4D97-AF65-F5344CB8AC3E}">
        <p14:creationId xmlns:p14="http://schemas.microsoft.com/office/powerpoint/2010/main" val="263604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4936221-FD52-4320-AAFE-FF552855C490}"/>
              </a:ext>
            </a:extLst>
          </p:cNvPr>
          <p:cNvSpPr>
            <a:spLocks noGrp="1"/>
          </p:cNvSpPr>
          <p:nvPr>
            <p:ph type="body" sz="quarter" idx="10"/>
          </p:nvPr>
        </p:nvSpPr>
        <p:spPr>
          <a:xfrm>
            <a:off x="0" y="3484880"/>
            <a:ext cx="12344400" cy="675134"/>
          </a:xfrm>
        </p:spPr>
        <p:txBody>
          <a:bodyPr/>
          <a:lstStyle/>
          <a:p>
            <a:r>
              <a:rPr lang="fr-FR" dirty="0"/>
              <a:t>ANNEXES</a:t>
            </a:r>
          </a:p>
        </p:txBody>
      </p:sp>
      <p:sp>
        <p:nvSpPr>
          <p:cNvPr id="3" name="CustomShape 2">
            <a:extLst>
              <a:ext uri="{FF2B5EF4-FFF2-40B4-BE49-F238E27FC236}">
                <a16:creationId xmlns:a16="http://schemas.microsoft.com/office/drawing/2014/main" id="{235E556E-C06D-4806-9FA9-721B474B423E}"/>
              </a:ext>
            </a:extLst>
          </p:cNvPr>
          <p:cNvSpPr/>
          <p:nvPr/>
        </p:nvSpPr>
        <p:spPr>
          <a:xfrm>
            <a:off x="0" y="1028520"/>
            <a:ext cx="12192000" cy="118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pPr>
            <a:endParaRPr lang="fr-FR" sz="8000" b="0" strike="noStrike" spc="-1" dirty="0">
              <a:latin typeface="Arial"/>
            </a:endParaRPr>
          </a:p>
        </p:txBody>
      </p:sp>
      <p:sp>
        <p:nvSpPr>
          <p:cNvPr id="4" name="Line 5">
            <a:extLst>
              <a:ext uri="{FF2B5EF4-FFF2-40B4-BE49-F238E27FC236}">
                <a16:creationId xmlns:a16="http://schemas.microsoft.com/office/drawing/2014/main" id="{3DEE52F7-A426-4477-A31B-A9E7D072028D}"/>
              </a:ext>
            </a:extLst>
          </p:cNvPr>
          <p:cNvSpPr/>
          <p:nvPr/>
        </p:nvSpPr>
        <p:spPr>
          <a:xfrm>
            <a:off x="5789880" y="222876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txBody>
          <a:bodyPr/>
          <a:lstStyle/>
          <a:p>
            <a:endParaRPr lang="fr-FR"/>
          </a:p>
        </p:txBody>
      </p:sp>
    </p:spTree>
    <p:extLst>
      <p:ext uri="{BB962C8B-B14F-4D97-AF65-F5344CB8AC3E}">
        <p14:creationId xmlns:p14="http://schemas.microsoft.com/office/powerpoint/2010/main" val="262861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903C6D2-11C0-C9DF-A9B2-32B98E800880}"/>
              </a:ext>
            </a:extLst>
          </p:cNvPr>
          <p:cNvSpPr>
            <a:spLocks noGrp="1"/>
          </p:cNvSpPr>
          <p:nvPr>
            <p:ph type="body" sz="quarter" idx="12"/>
          </p:nvPr>
        </p:nvSpPr>
        <p:spPr>
          <a:xfrm>
            <a:off x="913667" y="779212"/>
            <a:ext cx="9085739" cy="609966"/>
          </a:xfrm>
        </p:spPr>
        <p:txBody>
          <a:bodyPr/>
          <a:lstStyle/>
          <a:p>
            <a:r>
              <a:rPr lang="fr-FR" dirty="0"/>
              <a:t>Fiche de terrain pour l’évaluation d’une CC</a:t>
            </a:r>
          </a:p>
        </p:txBody>
      </p:sp>
      <p:sp>
        <p:nvSpPr>
          <p:cNvPr id="4" name="Espace réservé du texte 4">
            <a:extLst>
              <a:ext uri="{FF2B5EF4-FFF2-40B4-BE49-F238E27FC236}">
                <a16:creationId xmlns:a16="http://schemas.microsoft.com/office/drawing/2014/main" id="{9A786304-8556-F203-CB34-56A2112FD195}"/>
              </a:ext>
            </a:extLst>
          </p:cNvPr>
          <p:cNvSpPr txBox="1">
            <a:spLocks/>
          </p:cNvSpPr>
          <p:nvPr/>
        </p:nvSpPr>
        <p:spPr>
          <a:xfrm>
            <a:off x="0" y="1389178"/>
            <a:ext cx="12192000" cy="5468822"/>
          </a:xfrm>
          <a:prstGeom prst="rect">
            <a:avLst/>
          </a:prstGeom>
          <a:solidFill>
            <a:srgbClr val="0A0096"/>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dirty="0"/>
          </a:p>
        </p:txBody>
      </p:sp>
      <p:pic>
        <p:nvPicPr>
          <p:cNvPr id="9" name="Image 8">
            <a:hlinkClick r:id="rId2"/>
            <a:extLst>
              <a:ext uri="{FF2B5EF4-FFF2-40B4-BE49-F238E27FC236}">
                <a16:creationId xmlns:a16="http://schemas.microsoft.com/office/drawing/2014/main" id="{4DB723B0-BF5F-0F90-BE32-400CBB89455E}"/>
              </a:ext>
            </a:extLst>
          </p:cNvPr>
          <p:cNvPicPr>
            <a:picLocks noChangeAspect="1"/>
          </p:cNvPicPr>
          <p:nvPr/>
        </p:nvPicPr>
        <p:blipFill>
          <a:blip r:embed="rId3"/>
          <a:stretch>
            <a:fillRect/>
          </a:stretch>
        </p:blipFill>
        <p:spPr>
          <a:xfrm>
            <a:off x="747250" y="1480823"/>
            <a:ext cx="3746090" cy="5249897"/>
          </a:xfrm>
          <a:prstGeom prst="rect">
            <a:avLst/>
          </a:prstGeom>
        </p:spPr>
      </p:pic>
      <p:pic>
        <p:nvPicPr>
          <p:cNvPr id="11" name="Image 10">
            <a:hlinkClick r:id="rId4"/>
            <a:extLst>
              <a:ext uri="{FF2B5EF4-FFF2-40B4-BE49-F238E27FC236}">
                <a16:creationId xmlns:a16="http://schemas.microsoft.com/office/drawing/2014/main" id="{100F76FA-3D11-7D72-FF46-35775A012BA7}"/>
              </a:ext>
            </a:extLst>
          </p:cNvPr>
          <p:cNvPicPr>
            <a:picLocks noChangeAspect="1"/>
          </p:cNvPicPr>
          <p:nvPr/>
        </p:nvPicPr>
        <p:blipFill>
          <a:blip r:embed="rId5"/>
          <a:stretch>
            <a:fillRect/>
          </a:stretch>
        </p:blipFill>
        <p:spPr>
          <a:xfrm>
            <a:off x="7177180" y="1498640"/>
            <a:ext cx="4267570" cy="5249897"/>
          </a:xfrm>
          <a:prstGeom prst="rect">
            <a:avLst/>
          </a:prstGeom>
        </p:spPr>
      </p:pic>
      <p:sp>
        <p:nvSpPr>
          <p:cNvPr id="12" name="Espace réservé du texte 4">
            <a:extLst>
              <a:ext uri="{FF2B5EF4-FFF2-40B4-BE49-F238E27FC236}">
                <a16:creationId xmlns:a16="http://schemas.microsoft.com/office/drawing/2014/main" id="{B44D33D7-6ED4-C07E-AF4A-B839A3209CE1}"/>
              </a:ext>
            </a:extLst>
          </p:cNvPr>
          <p:cNvSpPr txBox="1">
            <a:spLocks/>
          </p:cNvSpPr>
          <p:nvPr/>
        </p:nvSpPr>
        <p:spPr>
          <a:xfrm>
            <a:off x="5076620" y="3643529"/>
            <a:ext cx="1517279" cy="125141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solidFill>
                  <a:schemeClr val="bg1"/>
                </a:solidFill>
              </a:rPr>
              <a:t>CLIQUEZ</a:t>
            </a:r>
          </a:p>
        </p:txBody>
      </p:sp>
      <p:sp>
        <p:nvSpPr>
          <p:cNvPr id="13" name="Flèche : gauche 12">
            <a:extLst>
              <a:ext uri="{FF2B5EF4-FFF2-40B4-BE49-F238E27FC236}">
                <a16:creationId xmlns:a16="http://schemas.microsoft.com/office/drawing/2014/main" id="{04150099-BEA1-2C25-D0DB-315B512E7595}"/>
              </a:ext>
            </a:extLst>
          </p:cNvPr>
          <p:cNvSpPr/>
          <p:nvPr/>
        </p:nvSpPr>
        <p:spPr>
          <a:xfrm>
            <a:off x="5014821" y="4471639"/>
            <a:ext cx="441715" cy="557561"/>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gauche 13">
            <a:extLst>
              <a:ext uri="{FF2B5EF4-FFF2-40B4-BE49-F238E27FC236}">
                <a16:creationId xmlns:a16="http://schemas.microsoft.com/office/drawing/2014/main" id="{510F56D2-3A5F-BB51-1A8E-448E72575CEF}"/>
              </a:ext>
            </a:extLst>
          </p:cNvPr>
          <p:cNvSpPr/>
          <p:nvPr/>
        </p:nvSpPr>
        <p:spPr>
          <a:xfrm rot="10800000">
            <a:off x="6130416" y="4480712"/>
            <a:ext cx="441715" cy="557561"/>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0815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B34A2E28-8332-4A52-825F-FE0C7BBC4CC4}"/>
              </a:ext>
            </a:extLst>
          </p:cNvPr>
          <p:cNvSpPr>
            <a:spLocks noGrp="1"/>
          </p:cNvSpPr>
          <p:nvPr>
            <p:ph type="body" sz="quarter" idx="10"/>
          </p:nvPr>
        </p:nvSpPr>
        <p:spPr/>
        <p:txBody>
          <a:bodyPr/>
          <a:lstStyle/>
          <a:p>
            <a:pPr algn="ctr"/>
            <a:r>
              <a:rPr lang="fr-FR" sz="1300" b="1" dirty="0"/>
              <a:t>CONTACT</a:t>
            </a:r>
          </a:p>
          <a:p>
            <a:pPr algn="ctr"/>
            <a:r>
              <a:rPr lang="fr-FR" dirty="0"/>
              <a:t>Prénom Nom </a:t>
            </a:r>
          </a:p>
          <a:p>
            <a:pPr algn="ctr"/>
            <a:r>
              <a:rPr lang="fr-FR" dirty="0">
                <a:hlinkClick r:id="rId2"/>
              </a:rPr>
              <a:t>mail@mail.com</a:t>
            </a:r>
            <a:endParaRPr lang="fr-FR" dirty="0"/>
          </a:p>
          <a:p>
            <a:pPr algn="ctr"/>
            <a:r>
              <a:rPr lang="fr-FR" dirty="0"/>
              <a:t>01 00 00 00 00</a:t>
            </a:r>
          </a:p>
        </p:txBody>
      </p:sp>
    </p:spTree>
    <p:extLst>
      <p:ext uri="{BB962C8B-B14F-4D97-AF65-F5344CB8AC3E}">
        <p14:creationId xmlns:p14="http://schemas.microsoft.com/office/powerpoint/2010/main" val="92918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4936221-FD52-4320-AAFE-FF552855C490}"/>
              </a:ext>
            </a:extLst>
          </p:cNvPr>
          <p:cNvSpPr>
            <a:spLocks noGrp="1"/>
          </p:cNvSpPr>
          <p:nvPr>
            <p:ph type="body" sz="quarter" idx="10"/>
          </p:nvPr>
        </p:nvSpPr>
        <p:spPr/>
        <p:txBody>
          <a:bodyPr/>
          <a:lstStyle/>
          <a:p>
            <a:r>
              <a:rPr lang="fr-FR" dirty="0"/>
              <a:t>DEFINITION</a:t>
            </a:r>
            <a:endParaRPr lang="en-US" dirty="0"/>
          </a:p>
        </p:txBody>
      </p:sp>
      <p:sp>
        <p:nvSpPr>
          <p:cNvPr id="3" name="CustomShape 2">
            <a:extLst>
              <a:ext uri="{FF2B5EF4-FFF2-40B4-BE49-F238E27FC236}">
                <a16:creationId xmlns:a16="http://schemas.microsoft.com/office/drawing/2014/main" id="{235E556E-C06D-4806-9FA9-721B474B423E}"/>
              </a:ext>
            </a:extLst>
          </p:cNvPr>
          <p:cNvSpPr/>
          <p:nvPr/>
        </p:nvSpPr>
        <p:spPr>
          <a:xfrm>
            <a:off x="0" y="1028520"/>
            <a:ext cx="12192000" cy="118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pPr>
            <a:endParaRPr lang="fr-FR" sz="8000" b="0" strike="noStrike" spc="-1" dirty="0">
              <a:latin typeface="Arial"/>
            </a:endParaRPr>
          </a:p>
        </p:txBody>
      </p:sp>
      <p:sp>
        <p:nvSpPr>
          <p:cNvPr id="4" name="Line 5">
            <a:extLst>
              <a:ext uri="{FF2B5EF4-FFF2-40B4-BE49-F238E27FC236}">
                <a16:creationId xmlns:a16="http://schemas.microsoft.com/office/drawing/2014/main" id="{3DEE52F7-A426-4477-A31B-A9E7D072028D}"/>
              </a:ext>
            </a:extLst>
          </p:cNvPr>
          <p:cNvSpPr/>
          <p:nvPr/>
        </p:nvSpPr>
        <p:spPr>
          <a:xfrm>
            <a:off x="5789880" y="222876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txBody>
          <a:bodyPr/>
          <a:lstStyle/>
          <a:p>
            <a:endParaRPr lang="fr-FR"/>
          </a:p>
        </p:txBody>
      </p:sp>
    </p:spTree>
    <p:extLst>
      <p:ext uri="{BB962C8B-B14F-4D97-AF65-F5344CB8AC3E}">
        <p14:creationId xmlns:p14="http://schemas.microsoft.com/office/powerpoint/2010/main" val="716526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7138CA5-D682-4C9B-8638-240A72C5C232}"/>
              </a:ext>
            </a:extLst>
          </p:cNvPr>
          <p:cNvSpPr>
            <a:spLocks noGrp="1"/>
          </p:cNvSpPr>
          <p:nvPr>
            <p:ph type="body" sz="quarter" idx="12"/>
          </p:nvPr>
        </p:nvSpPr>
        <p:spPr/>
        <p:txBody>
          <a:bodyPr/>
          <a:lstStyle/>
          <a:p>
            <a:r>
              <a:rPr lang="en-US" dirty="0"/>
              <a:t>La Commotion </a:t>
            </a:r>
            <a:r>
              <a:rPr lang="en-US" dirty="0" err="1"/>
              <a:t>Cérébrale</a:t>
            </a:r>
            <a:r>
              <a:rPr lang="en-US" dirty="0"/>
              <a:t> (CC)</a:t>
            </a:r>
          </a:p>
        </p:txBody>
      </p:sp>
      <p:sp>
        <p:nvSpPr>
          <p:cNvPr id="4" name="Espace réservé du texte 3">
            <a:extLst>
              <a:ext uri="{FF2B5EF4-FFF2-40B4-BE49-F238E27FC236}">
                <a16:creationId xmlns:a16="http://schemas.microsoft.com/office/drawing/2014/main" id="{AE751D86-729A-40F4-9039-F8F40DFC3FE0}"/>
              </a:ext>
            </a:extLst>
          </p:cNvPr>
          <p:cNvSpPr>
            <a:spLocks noGrp="1"/>
          </p:cNvSpPr>
          <p:nvPr>
            <p:ph type="body" sz="quarter" idx="16"/>
          </p:nvPr>
        </p:nvSpPr>
        <p:spPr>
          <a:xfrm>
            <a:off x="913667" y="1741692"/>
            <a:ext cx="10471150" cy="3374615"/>
          </a:xfrm>
        </p:spPr>
        <p:txBody>
          <a:bodyPr/>
          <a:lstStyle/>
          <a:p>
            <a:r>
              <a:rPr lang="fr-FR" sz="2000" dirty="0"/>
              <a:t>C'est un choc transmis au cerveau suite à un traumatisme </a:t>
            </a:r>
            <a:r>
              <a:rPr lang="fr-FR" sz="2000" u="sng" dirty="0"/>
              <a:t>de la tête, du cou ou du thorax</a:t>
            </a:r>
            <a:r>
              <a:rPr lang="fr-FR" sz="2000" dirty="0"/>
              <a:t>, qui entraine un dysfonctionnement cérébral transitoire, lors d'un coup ou d'une projection.</a:t>
            </a:r>
          </a:p>
          <a:p>
            <a:endParaRPr lang="fr-FR" sz="2000" dirty="0"/>
          </a:p>
          <a:p>
            <a:r>
              <a:rPr lang="fr-FR" sz="2000" dirty="0"/>
              <a:t>La commotion survient de façon immédiate ou différée de quelques heures.</a:t>
            </a:r>
          </a:p>
          <a:p>
            <a:endParaRPr lang="fr-FR" sz="2000" dirty="0"/>
          </a:p>
          <a:p>
            <a:r>
              <a:rPr lang="fr-FR" sz="2000" dirty="0"/>
              <a:t>Dans neuf cas sur dix, le sportif ne présente pas de perte de connaissance.</a:t>
            </a:r>
          </a:p>
          <a:p>
            <a:r>
              <a:rPr lang="fr-FR" sz="2000" dirty="0"/>
              <a:t>C’est un Traumatisme </a:t>
            </a:r>
            <a:r>
              <a:rPr lang="fr-FR" sz="2000" dirty="0" err="1"/>
              <a:t>Cranien</a:t>
            </a:r>
            <a:r>
              <a:rPr lang="fr-FR" sz="2000" dirty="0"/>
              <a:t> léger,  Glasgow &gt;12</a:t>
            </a:r>
          </a:p>
          <a:p>
            <a:endParaRPr lang="en-US" sz="2000" dirty="0"/>
          </a:p>
        </p:txBody>
      </p:sp>
    </p:spTree>
    <p:extLst>
      <p:ext uri="{BB962C8B-B14F-4D97-AF65-F5344CB8AC3E}">
        <p14:creationId xmlns:p14="http://schemas.microsoft.com/office/powerpoint/2010/main" val="1222965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4">
            <a:extLst>
              <a:ext uri="{FF2B5EF4-FFF2-40B4-BE49-F238E27FC236}">
                <a16:creationId xmlns:a16="http://schemas.microsoft.com/office/drawing/2014/main" id="{9A786304-8556-F203-CB34-56A2112FD195}"/>
              </a:ext>
            </a:extLst>
          </p:cNvPr>
          <p:cNvSpPr txBox="1">
            <a:spLocks/>
          </p:cNvSpPr>
          <p:nvPr/>
        </p:nvSpPr>
        <p:spPr>
          <a:xfrm>
            <a:off x="0" y="1400467"/>
            <a:ext cx="12192000" cy="5468822"/>
          </a:xfrm>
          <a:prstGeom prst="rect">
            <a:avLst/>
          </a:prstGeom>
          <a:solidFill>
            <a:srgbClr val="0A0096"/>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dirty="0"/>
          </a:p>
        </p:txBody>
      </p:sp>
      <p:sp>
        <p:nvSpPr>
          <p:cNvPr id="3" name="Espace réservé du texte 2">
            <a:extLst>
              <a:ext uri="{FF2B5EF4-FFF2-40B4-BE49-F238E27FC236}">
                <a16:creationId xmlns:a16="http://schemas.microsoft.com/office/drawing/2014/main" id="{1903C6D2-11C0-C9DF-A9B2-32B98E800880}"/>
              </a:ext>
            </a:extLst>
          </p:cNvPr>
          <p:cNvSpPr>
            <a:spLocks noGrp="1"/>
          </p:cNvSpPr>
          <p:nvPr>
            <p:ph type="body" sz="quarter" idx="12"/>
          </p:nvPr>
        </p:nvSpPr>
        <p:spPr>
          <a:xfrm>
            <a:off x="829940" y="411679"/>
            <a:ext cx="9085739" cy="1010740"/>
          </a:xfrm>
        </p:spPr>
        <p:txBody>
          <a:bodyPr/>
          <a:lstStyle/>
          <a:p>
            <a:pPr>
              <a:spcBef>
                <a:spcPts val="0"/>
              </a:spcBef>
            </a:pPr>
            <a:r>
              <a:rPr lang="fr-FR" dirty="0"/>
              <a:t>Score de </a:t>
            </a:r>
            <a:r>
              <a:rPr lang="fr-FR" dirty="0" err="1"/>
              <a:t>Glascow</a:t>
            </a:r>
            <a:r>
              <a:rPr lang="fr-FR" dirty="0"/>
              <a:t> et </a:t>
            </a:r>
          </a:p>
          <a:p>
            <a:pPr>
              <a:spcBef>
                <a:spcPts val="0"/>
              </a:spcBef>
            </a:pPr>
            <a:r>
              <a:rPr lang="fr-FR" dirty="0"/>
              <a:t>Classification des traumatismes cérébraux</a:t>
            </a:r>
          </a:p>
        </p:txBody>
      </p:sp>
      <p:sp>
        <p:nvSpPr>
          <p:cNvPr id="6" name="Espace réservé du texte 4">
            <a:extLst>
              <a:ext uri="{FF2B5EF4-FFF2-40B4-BE49-F238E27FC236}">
                <a16:creationId xmlns:a16="http://schemas.microsoft.com/office/drawing/2014/main" id="{EEB60EE7-EEE3-8434-E928-B53367AFC09A}"/>
              </a:ext>
            </a:extLst>
          </p:cNvPr>
          <p:cNvSpPr txBox="1">
            <a:spLocks/>
          </p:cNvSpPr>
          <p:nvPr/>
        </p:nvSpPr>
        <p:spPr>
          <a:xfrm>
            <a:off x="6302262" y="2192054"/>
            <a:ext cx="4844158" cy="40698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dirty="0">
              <a:solidFill>
                <a:schemeClr val="bg1"/>
              </a:solidFill>
            </a:endParaRPr>
          </a:p>
        </p:txBody>
      </p:sp>
      <p:pic>
        <p:nvPicPr>
          <p:cNvPr id="11" name="Image 10">
            <a:extLst>
              <a:ext uri="{FF2B5EF4-FFF2-40B4-BE49-F238E27FC236}">
                <a16:creationId xmlns:a16="http://schemas.microsoft.com/office/drawing/2014/main" id="{5265CA94-D54A-5E59-7199-FF911D942775}"/>
              </a:ext>
            </a:extLst>
          </p:cNvPr>
          <p:cNvPicPr>
            <a:picLocks noChangeAspect="1"/>
          </p:cNvPicPr>
          <p:nvPr/>
        </p:nvPicPr>
        <p:blipFill>
          <a:blip r:embed="rId2"/>
          <a:stretch>
            <a:fillRect/>
          </a:stretch>
        </p:blipFill>
        <p:spPr>
          <a:xfrm>
            <a:off x="231712" y="1785653"/>
            <a:ext cx="5864288" cy="4773556"/>
          </a:xfrm>
          <a:prstGeom prst="rect">
            <a:avLst/>
          </a:prstGeom>
        </p:spPr>
      </p:pic>
      <p:graphicFrame>
        <p:nvGraphicFramePr>
          <p:cNvPr id="13" name="Tableau 14">
            <a:extLst>
              <a:ext uri="{FF2B5EF4-FFF2-40B4-BE49-F238E27FC236}">
                <a16:creationId xmlns:a16="http://schemas.microsoft.com/office/drawing/2014/main" id="{DF49B287-E8A1-8BC8-86FC-2CA07EAD2751}"/>
              </a:ext>
            </a:extLst>
          </p:cNvPr>
          <p:cNvGraphicFramePr>
            <a:graphicFrameLocks noGrp="1"/>
          </p:cNvGraphicFramePr>
          <p:nvPr>
            <p:extLst>
              <p:ext uri="{D42A27DB-BD31-4B8C-83A1-F6EECF244321}">
                <p14:modId xmlns:p14="http://schemas.microsoft.com/office/powerpoint/2010/main" val="2701328236"/>
              </p:ext>
            </p:extLst>
          </p:nvPr>
        </p:nvGraphicFramePr>
        <p:xfrm>
          <a:off x="6302262" y="2411207"/>
          <a:ext cx="5530464" cy="2913875"/>
        </p:xfrm>
        <a:graphic>
          <a:graphicData uri="http://schemas.openxmlformats.org/drawingml/2006/table">
            <a:tbl>
              <a:tblPr firstRow="1" bandRow="1">
                <a:tableStyleId>{5940675A-B579-460E-94D1-54222C63F5DA}</a:tableStyleId>
              </a:tblPr>
              <a:tblGrid>
                <a:gridCol w="4230271">
                  <a:extLst>
                    <a:ext uri="{9D8B030D-6E8A-4147-A177-3AD203B41FA5}">
                      <a16:colId xmlns:a16="http://schemas.microsoft.com/office/drawing/2014/main" val="3718445165"/>
                    </a:ext>
                  </a:extLst>
                </a:gridCol>
                <a:gridCol w="1300193">
                  <a:extLst>
                    <a:ext uri="{9D8B030D-6E8A-4147-A177-3AD203B41FA5}">
                      <a16:colId xmlns:a16="http://schemas.microsoft.com/office/drawing/2014/main" val="2232446773"/>
                    </a:ext>
                  </a:extLst>
                </a:gridCol>
              </a:tblGrid>
              <a:tr h="359066">
                <a:tc>
                  <a:txBody>
                    <a:bodyPr/>
                    <a:lstStyle/>
                    <a:p>
                      <a:pPr algn="ctr"/>
                      <a:r>
                        <a:rPr lang="fr-FR" sz="2000" kern="1200" dirty="0">
                          <a:solidFill>
                            <a:schemeClr val="bg1"/>
                          </a:solidFill>
                        </a:rPr>
                        <a:t>Catégorie</a:t>
                      </a:r>
                      <a:endParaRPr lang="fr-FR" sz="2000" kern="1200" dirty="0">
                        <a:solidFill>
                          <a:schemeClr val="bg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fr-FR" sz="2000" kern="1200" dirty="0">
                          <a:solidFill>
                            <a:schemeClr val="bg1"/>
                          </a:solidFill>
                        </a:rPr>
                        <a:t>Score de</a:t>
                      </a:r>
                    </a:p>
                    <a:p>
                      <a:pPr algn="ctr"/>
                      <a:r>
                        <a:rPr lang="fr-FR" sz="2000" kern="1200" dirty="0" err="1">
                          <a:solidFill>
                            <a:schemeClr val="bg1"/>
                          </a:solidFill>
                        </a:rPr>
                        <a:t>Glascow</a:t>
                      </a:r>
                      <a:endParaRPr lang="fr-FR" sz="2000" kern="1200" dirty="0">
                        <a:solidFill>
                          <a:schemeClr val="bg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63518496"/>
                  </a:ext>
                </a:extLst>
              </a:tr>
              <a:tr h="635271">
                <a:tc>
                  <a:txBody>
                    <a:bodyPr/>
                    <a:lstStyle/>
                    <a:p>
                      <a:r>
                        <a:rPr lang="fr-FR" sz="2000" kern="1200" dirty="0">
                          <a:solidFill>
                            <a:schemeClr val="bg1"/>
                          </a:solidFill>
                          <a:latin typeface="Montserrat" panose="00000500000000000000" pitchFamily="2" charset="0"/>
                          <a:ea typeface="+mn-ea"/>
                          <a:cs typeface="+mn-cs"/>
                        </a:rPr>
                        <a:t>Traumatisme cérébral léger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fr-FR" sz="2000" kern="1200" dirty="0">
                          <a:solidFill>
                            <a:schemeClr val="bg1"/>
                          </a:solidFill>
                          <a:latin typeface="Montserrat" panose="00000500000000000000" pitchFamily="2" charset="0"/>
                          <a:ea typeface="+mn-ea"/>
                          <a:cs typeface="+mn-cs"/>
                        </a:rPr>
                        <a:t> 13 - 15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6319047"/>
                  </a:ext>
                </a:extLst>
              </a:tr>
              <a:tr h="666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kern="1200" dirty="0">
                          <a:solidFill>
                            <a:schemeClr val="bg1"/>
                          </a:solidFill>
                          <a:latin typeface="Montserrat" panose="00000500000000000000" pitchFamily="2" charset="0"/>
                          <a:ea typeface="+mn-ea"/>
                          <a:cs typeface="+mn-cs"/>
                        </a:rPr>
                        <a:t>Traumatisme cérébral modéré</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fr-FR" sz="2000" kern="1200" dirty="0">
                          <a:solidFill>
                            <a:schemeClr val="bg1"/>
                          </a:solidFill>
                          <a:latin typeface="Montserrat" panose="00000500000000000000" pitchFamily="2" charset="0"/>
                          <a:ea typeface="+mn-ea"/>
                          <a:cs typeface="+mn-cs"/>
                        </a:rPr>
                        <a:t>9 – 12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7271080"/>
                  </a:ext>
                </a:extLst>
              </a:tr>
              <a:tr h="911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kern="1200" dirty="0">
                          <a:solidFill>
                            <a:schemeClr val="bg1"/>
                          </a:solidFill>
                          <a:latin typeface="Montserrat" panose="00000500000000000000" pitchFamily="2" charset="0"/>
                          <a:ea typeface="+mn-ea"/>
                          <a:cs typeface="+mn-cs"/>
                        </a:rPr>
                        <a:t>Traumatisme cérébral grave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fr-FR" sz="2000" kern="1200" dirty="0">
                          <a:solidFill>
                            <a:schemeClr val="bg1"/>
                          </a:solidFill>
                          <a:latin typeface="Montserrat" panose="00000500000000000000" pitchFamily="2" charset="0"/>
                          <a:ea typeface="+mn-ea"/>
                          <a:cs typeface="+mn-cs"/>
                        </a:rPr>
                        <a:t>3 - 8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19714691"/>
                  </a:ext>
                </a:extLst>
              </a:tr>
            </a:tbl>
          </a:graphicData>
        </a:graphic>
      </p:graphicFrame>
    </p:spTree>
    <p:extLst>
      <p:ext uri="{BB962C8B-B14F-4D97-AF65-F5344CB8AC3E}">
        <p14:creationId xmlns:p14="http://schemas.microsoft.com/office/powerpoint/2010/main" val="197854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7138CA5-D682-4C9B-8638-240A72C5C232}"/>
              </a:ext>
            </a:extLst>
          </p:cNvPr>
          <p:cNvSpPr>
            <a:spLocks noGrp="1"/>
          </p:cNvSpPr>
          <p:nvPr>
            <p:ph type="body" sz="quarter" idx="12"/>
          </p:nvPr>
        </p:nvSpPr>
        <p:spPr>
          <a:xfrm>
            <a:off x="913666" y="656127"/>
            <a:ext cx="7915701" cy="934548"/>
          </a:xfrm>
        </p:spPr>
        <p:txBody>
          <a:bodyPr/>
          <a:lstStyle/>
          <a:p>
            <a:r>
              <a:rPr lang="fr-FR" dirty="0"/>
              <a:t>Autres spécificités</a:t>
            </a:r>
          </a:p>
          <a:p>
            <a:endParaRPr lang="en-US" dirty="0"/>
          </a:p>
        </p:txBody>
      </p:sp>
      <p:sp>
        <p:nvSpPr>
          <p:cNvPr id="4" name="Espace réservé du texte 3">
            <a:extLst>
              <a:ext uri="{FF2B5EF4-FFF2-40B4-BE49-F238E27FC236}">
                <a16:creationId xmlns:a16="http://schemas.microsoft.com/office/drawing/2014/main" id="{AE751D86-729A-40F4-9039-F8F40DFC3FE0}"/>
              </a:ext>
            </a:extLst>
          </p:cNvPr>
          <p:cNvSpPr>
            <a:spLocks noGrp="1"/>
          </p:cNvSpPr>
          <p:nvPr>
            <p:ph type="body" sz="quarter" idx="16"/>
          </p:nvPr>
        </p:nvSpPr>
        <p:spPr>
          <a:xfrm>
            <a:off x="913666" y="1590675"/>
            <a:ext cx="10628671" cy="4709652"/>
          </a:xfrm>
        </p:spPr>
        <p:txBody>
          <a:bodyPr/>
          <a:lstStyle/>
          <a:p>
            <a:pPr>
              <a:spcBef>
                <a:spcPts val="0"/>
              </a:spcBef>
            </a:pPr>
            <a:r>
              <a:rPr lang="fr-FR" sz="2000" b="1" u="sng" dirty="0"/>
              <a:t>Les pertes de connaissances sur étranglement (</a:t>
            </a:r>
            <a:r>
              <a:rPr lang="fr-FR" sz="2000" b="1" u="sng" dirty="0" err="1"/>
              <a:t>Shime</a:t>
            </a:r>
            <a:r>
              <a:rPr lang="fr-FR" sz="2000" b="1" u="sng" dirty="0"/>
              <a:t> </a:t>
            </a:r>
            <a:r>
              <a:rPr lang="fr-FR" sz="2000" b="1" u="sng" dirty="0" err="1"/>
              <a:t>Waza</a:t>
            </a:r>
            <a:r>
              <a:rPr lang="fr-FR" sz="2000" b="1" u="sng" dirty="0"/>
              <a:t>). </a:t>
            </a:r>
          </a:p>
          <a:p>
            <a:pPr>
              <a:spcBef>
                <a:spcPts val="0"/>
              </a:spcBef>
            </a:pPr>
            <a:endParaRPr lang="fr-FR" sz="2000" dirty="0"/>
          </a:p>
          <a:p>
            <a:pPr>
              <a:spcBef>
                <a:spcPts val="0"/>
              </a:spcBef>
            </a:pPr>
            <a:endParaRPr lang="fr-FR" sz="2000" dirty="0"/>
          </a:p>
          <a:p>
            <a:pPr>
              <a:spcBef>
                <a:spcPts val="0"/>
              </a:spcBef>
            </a:pPr>
            <a:r>
              <a:rPr lang="fr-FR" sz="2000" dirty="0"/>
              <a:t>Une étude des </a:t>
            </a:r>
            <a:r>
              <a:rPr lang="fr-FR" sz="2000" dirty="0" err="1"/>
              <a:t>Drs</a:t>
            </a:r>
            <a:r>
              <a:rPr lang="fr-FR" sz="2000" dirty="0"/>
              <a:t> </a:t>
            </a:r>
            <a:r>
              <a:rPr lang="fr-FR" sz="2000" dirty="0" err="1"/>
              <a:t>Radafy</a:t>
            </a:r>
            <a:r>
              <a:rPr lang="fr-FR" sz="2000" dirty="0"/>
              <a:t>, </a:t>
            </a:r>
            <a:r>
              <a:rPr lang="fr-FR" sz="2000" dirty="0" err="1"/>
              <a:t>Vesselle</a:t>
            </a:r>
            <a:r>
              <a:rPr lang="fr-FR" sz="2000" dirty="0"/>
              <a:t>, Frey, </a:t>
            </a:r>
            <a:r>
              <a:rPr lang="fr-FR" sz="2000" dirty="0" err="1"/>
              <a:t>Sene</a:t>
            </a:r>
            <a:r>
              <a:rPr lang="fr-FR" sz="2000" dirty="0"/>
              <a:t>, </a:t>
            </a:r>
            <a:r>
              <a:rPr lang="fr-FR" sz="2000" dirty="0" err="1"/>
              <a:t>Quiniou</a:t>
            </a:r>
            <a:r>
              <a:rPr lang="fr-FR" sz="2000" dirty="0"/>
              <a:t> et </a:t>
            </a:r>
            <a:r>
              <a:rPr lang="fr-FR" sz="2000" dirty="0" err="1"/>
              <a:t>Chermann</a:t>
            </a:r>
            <a:r>
              <a:rPr lang="fr-FR" sz="2000" dirty="0"/>
              <a:t> en 2016 avait mis en évidence que, dans la majorité des cas, la perte de connaissance était d'origine </a:t>
            </a:r>
            <a:r>
              <a:rPr lang="fr-FR" sz="2000" dirty="0" err="1"/>
              <a:t>vaso</a:t>
            </a:r>
            <a:r>
              <a:rPr lang="fr-FR" sz="2000" dirty="0"/>
              <a:t> vagale(1).</a:t>
            </a:r>
          </a:p>
          <a:p>
            <a:pPr>
              <a:spcBef>
                <a:spcPts val="0"/>
              </a:spcBef>
            </a:pPr>
            <a:endParaRPr lang="fr-FR" sz="2000" dirty="0"/>
          </a:p>
          <a:p>
            <a:pPr>
              <a:spcBef>
                <a:spcPts val="0"/>
              </a:spcBef>
            </a:pPr>
            <a:r>
              <a:rPr lang="fr-FR" sz="2000" dirty="0"/>
              <a:t>Néanmoins, dans le cadre de la sécurisation des pratiquants de Judo Jujitsu, pour toute perte de connaissance suivant un étranglement, un arrêt de la compétition sera prononcé (au même titre que les pertes de connaissance liées à un traumatisme), quel que soit l’âge du pratiquant.</a:t>
            </a:r>
          </a:p>
          <a:p>
            <a:pPr>
              <a:spcBef>
                <a:spcPts val="0"/>
              </a:spcBef>
            </a:pPr>
            <a:endParaRPr lang="fr-FR" sz="2000" dirty="0"/>
          </a:p>
          <a:p>
            <a:pPr>
              <a:spcBef>
                <a:spcPts val="0"/>
              </a:spcBef>
            </a:pPr>
            <a:r>
              <a:rPr lang="fr-FR" sz="2000" dirty="0"/>
              <a:t>Dans ce contexte, une évaluation systématique devra être effectuée à 48H par un médecin spécialisé en CC. </a:t>
            </a:r>
          </a:p>
          <a:p>
            <a:pPr marL="342900" indent="-342900">
              <a:spcBef>
                <a:spcPts val="0"/>
              </a:spcBef>
              <a:buFont typeface="Arial" panose="020B0604020202020204" pitchFamily="34" charset="0"/>
              <a:buChar char="•"/>
            </a:pPr>
            <a:r>
              <a:rPr lang="fr-FR" sz="2000" dirty="0"/>
              <a:t>En l’absence de symptômes, le licencié pourra reprendre la pratique sportive.</a:t>
            </a:r>
          </a:p>
          <a:p>
            <a:pPr marL="342900" indent="-342900">
              <a:spcBef>
                <a:spcPts val="0"/>
              </a:spcBef>
              <a:buFont typeface="Arial" panose="020B0604020202020204" pitchFamily="34" charset="0"/>
              <a:buChar char="•"/>
            </a:pPr>
            <a:r>
              <a:rPr lang="fr-FR" sz="2000" dirty="0"/>
              <a:t>En cas de signe de CC, le licencié bénéficiera d’un protocole de suivi CC</a:t>
            </a:r>
          </a:p>
          <a:p>
            <a:pPr>
              <a:spcBef>
                <a:spcPts val="0"/>
              </a:spcBef>
            </a:pPr>
            <a:endParaRPr lang="fr-FR" sz="2000" dirty="0"/>
          </a:p>
        </p:txBody>
      </p:sp>
    </p:spTree>
    <p:extLst>
      <p:ext uri="{BB962C8B-B14F-4D97-AF65-F5344CB8AC3E}">
        <p14:creationId xmlns:p14="http://schemas.microsoft.com/office/powerpoint/2010/main" val="384533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7138CA5-D682-4C9B-8638-240A72C5C232}"/>
              </a:ext>
            </a:extLst>
          </p:cNvPr>
          <p:cNvSpPr>
            <a:spLocks noGrp="1"/>
          </p:cNvSpPr>
          <p:nvPr>
            <p:ph type="body" sz="quarter" idx="12"/>
          </p:nvPr>
        </p:nvSpPr>
        <p:spPr>
          <a:xfrm>
            <a:off x="913666" y="656127"/>
            <a:ext cx="7915701" cy="934548"/>
          </a:xfrm>
        </p:spPr>
        <p:txBody>
          <a:bodyPr/>
          <a:lstStyle/>
          <a:p>
            <a:r>
              <a:rPr lang="fr-FR" dirty="0"/>
              <a:t>De nombreuses études ont identifié des facteurs de risque</a:t>
            </a:r>
            <a:endParaRPr lang="en-US" dirty="0"/>
          </a:p>
        </p:txBody>
      </p:sp>
      <p:sp>
        <p:nvSpPr>
          <p:cNvPr id="4" name="Espace réservé du texte 3">
            <a:extLst>
              <a:ext uri="{FF2B5EF4-FFF2-40B4-BE49-F238E27FC236}">
                <a16:creationId xmlns:a16="http://schemas.microsoft.com/office/drawing/2014/main" id="{AE751D86-729A-40F4-9039-F8F40DFC3FE0}"/>
              </a:ext>
            </a:extLst>
          </p:cNvPr>
          <p:cNvSpPr>
            <a:spLocks noGrp="1"/>
          </p:cNvSpPr>
          <p:nvPr>
            <p:ph type="body" sz="quarter" idx="16"/>
          </p:nvPr>
        </p:nvSpPr>
        <p:spPr>
          <a:xfrm>
            <a:off x="913666" y="1797152"/>
            <a:ext cx="10628671" cy="4112035"/>
          </a:xfrm>
        </p:spPr>
        <p:txBody>
          <a:bodyPr/>
          <a:lstStyle/>
          <a:p>
            <a:pPr marL="342900" indent="-342900">
              <a:spcBef>
                <a:spcPts val="0"/>
              </a:spcBef>
              <a:buFontTx/>
              <a:buChar char="-"/>
            </a:pPr>
            <a:r>
              <a:rPr lang="fr-FR" sz="2000" dirty="0"/>
              <a:t>Plus fréquent chez les femmes</a:t>
            </a:r>
          </a:p>
          <a:p>
            <a:pPr>
              <a:spcBef>
                <a:spcPts val="0"/>
              </a:spcBef>
            </a:pPr>
            <a:endParaRPr lang="fr-FR" sz="2000" dirty="0"/>
          </a:p>
          <a:p>
            <a:pPr marL="342900" indent="-342900">
              <a:spcBef>
                <a:spcPts val="0"/>
              </a:spcBef>
              <a:buFontTx/>
              <a:buChar char="-"/>
            </a:pPr>
            <a:r>
              <a:rPr lang="fr-FR" sz="2000" dirty="0"/>
              <a:t>Sujet caucasien</a:t>
            </a:r>
          </a:p>
          <a:p>
            <a:pPr marL="342900" indent="-342900">
              <a:spcBef>
                <a:spcPts val="0"/>
              </a:spcBef>
              <a:buFontTx/>
              <a:buChar char="-"/>
            </a:pPr>
            <a:endParaRPr lang="fr-FR" sz="2000" dirty="0"/>
          </a:p>
          <a:p>
            <a:pPr marL="342900" indent="-342900">
              <a:spcBef>
                <a:spcPts val="0"/>
              </a:spcBef>
              <a:buFontTx/>
              <a:buChar char="-"/>
            </a:pPr>
            <a:r>
              <a:rPr lang="fr-FR" sz="2000" dirty="0"/>
              <a:t>Sujet jeune</a:t>
            </a:r>
          </a:p>
          <a:p>
            <a:pPr marL="342900" indent="-342900">
              <a:spcBef>
                <a:spcPts val="0"/>
              </a:spcBef>
              <a:buFontTx/>
              <a:buChar char="-"/>
            </a:pPr>
            <a:endParaRPr lang="fr-FR" sz="2000" dirty="0"/>
          </a:p>
          <a:p>
            <a:pPr marL="342900" indent="-342900">
              <a:spcBef>
                <a:spcPts val="0"/>
              </a:spcBef>
              <a:buFontTx/>
              <a:buChar char="-"/>
            </a:pPr>
            <a:r>
              <a:rPr lang="fr-FR" sz="2000" dirty="0"/>
              <a:t>Si déjà eu une commotion dans l’année</a:t>
            </a:r>
          </a:p>
          <a:p>
            <a:pPr marL="342900" indent="-342900">
              <a:spcBef>
                <a:spcPts val="0"/>
              </a:spcBef>
              <a:buFontTx/>
              <a:buChar char="-"/>
            </a:pPr>
            <a:endParaRPr lang="fr-FR" sz="2000" dirty="0"/>
          </a:p>
          <a:p>
            <a:pPr marL="342900" indent="-342900">
              <a:spcBef>
                <a:spcPts val="0"/>
              </a:spcBef>
              <a:buFontTx/>
              <a:buChar char="-"/>
            </a:pPr>
            <a:r>
              <a:rPr lang="fr-FR" sz="2000" dirty="0"/>
              <a:t>TDHA et troubles de l’apprentissage</a:t>
            </a:r>
          </a:p>
          <a:p>
            <a:pPr marL="342900" indent="-342900">
              <a:spcBef>
                <a:spcPts val="0"/>
              </a:spcBef>
              <a:buFontTx/>
              <a:buChar char="-"/>
            </a:pPr>
            <a:endParaRPr lang="fr-FR" sz="2000" dirty="0"/>
          </a:p>
          <a:p>
            <a:pPr marL="342900" indent="-342900">
              <a:spcBef>
                <a:spcPts val="0"/>
              </a:spcBef>
              <a:buFontTx/>
              <a:buChar char="-"/>
            </a:pPr>
            <a:r>
              <a:rPr lang="fr-FR" sz="2000" dirty="0"/>
              <a:t>Pb psychiatrique</a:t>
            </a:r>
          </a:p>
          <a:p>
            <a:pPr marL="342900" indent="-342900">
              <a:spcBef>
                <a:spcPts val="0"/>
              </a:spcBef>
              <a:buFontTx/>
              <a:buChar char="-"/>
            </a:pPr>
            <a:endParaRPr lang="fr-FR" sz="2000" b="1" dirty="0"/>
          </a:p>
          <a:p>
            <a:pPr>
              <a:spcBef>
                <a:spcPts val="0"/>
              </a:spcBef>
            </a:pPr>
            <a:r>
              <a:rPr lang="fr-FR" sz="1400" i="1" dirty="0" err="1"/>
              <a:t>Guskiewicz</a:t>
            </a:r>
            <a:r>
              <a:rPr lang="fr-FR" sz="1400" i="1" dirty="0"/>
              <a:t> Am J Sports Med 2000, Brett Arch Clin </a:t>
            </a:r>
            <a:r>
              <a:rPr lang="fr-FR" sz="1400" i="1" dirty="0" err="1"/>
              <a:t>Neuropsychol</a:t>
            </a:r>
            <a:r>
              <a:rPr lang="fr-FR" sz="1400" i="1" dirty="0"/>
              <a:t> 2018, </a:t>
            </a:r>
            <a:r>
              <a:rPr lang="fr-FR" sz="1400" i="1" dirty="0" err="1"/>
              <a:t>Vedung</a:t>
            </a:r>
            <a:r>
              <a:rPr lang="fr-FR" sz="1400" i="1" dirty="0"/>
              <a:t> J Med </a:t>
            </a:r>
            <a:r>
              <a:rPr lang="fr-FR" sz="1400" i="1" dirty="0" err="1"/>
              <a:t>Sci</a:t>
            </a:r>
            <a:r>
              <a:rPr lang="fr-FR" sz="1400" i="1" dirty="0"/>
              <a:t> Sports 2020)</a:t>
            </a:r>
            <a:r>
              <a:rPr lang="fr-FR" sz="1400" i="1" dirty="0" err="1"/>
              <a:t>Marar</a:t>
            </a:r>
            <a:r>
              <a:rPr lang="fr-FR" sz="1400" i="1" dirty="0"/>
              <a:t> Am J Sports Med 2012, Lin PM&amp;R 2018;Dompier JAMA </a:t>
            </a:r>
            <a:r>
              <a:rPr lang="fr-FR" sz="1400" i="1" dirty="0" err="1"/>
              <a:t>Pediatr</a:t>
            </a:r>
            <a:r>
              <a:rPr lang="fr-FR" sz="1400" i="1" dirty="0"/>
              <a:t> 2015, Schmidt </a:t>
            </a:r>
            <a:r>
              <a:rPr lang="fr-FR" sz="1400" i="1" dirty="0" err="1"/>
              <a:t>Pediatr</a:t>
            </a:r>
            <a:r>
              <a:rPr lang="fr-FR" sz="1400" i="1" dirty="0"/>
              <a:t> </a:t>
            </a:r>
            <a:r>
              <a:rPr lang="fr-FR" sz="1400" i="1" dirty="0" err="1"/>
              <a:t>Neurol</a:t>
            </a:r>
            <a:r>
              <a:rPr lang="fr-FR" sz="1400" i="1" dirty="0"/>
              <a:t> 2018 ;Nelson Clin J Sports Med 2016 </a:t>
            </a:r>
          </a:p>
          <a:p>
            <a:pPr marL="342900" indent="-342900">
              <a:spcBef>
                <a:spcPts val="0"/>
              </a:spcBef>
              <a:buFontTx/>
              <a:buChar char="-"/>
            </a:pPr>
            <a:endParaRPr lang="fr-FR" sz="2000" dirty="0"/>
          </a:p>
          <a:p>
            <a:pPr>
              <a:spcBef>
                <a:spcPts val="0"/>
              </a:spcBef>
            </a:pPr>
            <a:endParaRPr lang="fr-FR" sz="2000" dirty="0"/>
          </a:p>
        </p:txBody>
      </p:sp>
    </p:spTree>
    <p:extLst>
      <p:ext uri="{BB962C8B-B14F-4D97-AF65-F5344CB8AC3E}">
        <p14:creationId xmlns:p14="http://schemas.microsoft.com/office/powerpoint/2010/main" val="47636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4683ECE-7E91-4190-AFA6-0C46DDE6A6F9}"/>
              </a:ext>
            </a:extLst>
          </p:cNvPr>
          <p:cNvSpPr>
            <a:spLocks noGrp="1"/>
          </p:cNvSpPr>
          <p:nvPr>
            <p:ph type="body" sz="quarter" idx="19"/>
          </p:nvPr>
        </p:nvSpPr>
        <p:spPr>
          <a:xfrm>
            <a:off x="390544" y="2004236"/>
            <a:ext cx="6699188" cy="4278577"/>
          </a:xfrm>
        </p:spPr>
        <p:txBody>
          <a:bodyPr/>
          <a:lstStyle/>
          <a:p>
            <a:pPr lvl="0"/>
            <a:r>
              <a:rPr lang="fr-FR" sz="2000" dirty="0"/>
              <a:t>Ce traumatisme engendre une période de vulnérabilité, durant laquelle toute nouvelle CC entrainera une augmentation de la durée de récupération, </a:t>
            </a:r>
            <a:r>
              <a:rPr lang="fr-FR" sz="2000" b="1" dirty="0"/>
              <a:t>l’effet est cumulatif et multiplicatif </a:t>
            </a:r>
            <a:r>
              <a:rPr lang="fr-FR" sz="2000" dirty="0"/>
              <a:t>(non additionnel)</a:t>
            </a:r>
          </a:p>
          <a:p>
            <a:pPr lvl="0"/>
            <a:r>
              <a:rPr lang="fr-FR" sz="2000" dirty="0"/>
              <a:t> </a:t>
            </a:r>
          </a:p>
          <a:p>
            <a:pPr lvl="0"/>
            <a:r>
              <a:rPr lang="fr-FR" sz="2000" dirty="0"/>
              <a:t>La période de récupération cérébrale est supérieure à la période de disparition des symptômes.</a:t>
            </a:r>
          </a:p>
          <a:p>
            <a:pPr lvl="0"/>
            <a:endParaRPr lang="fr-FR" sz="2000" dirty="0"/>
          </a:p>
        </p:txBody>
      </p:sp>
      <p:sp>
        <p:nvSpPr>
          <p:cNvPr id="3" name="Espace réservé du texte 2">
            <a:extLst>
              <a:ext uri="{FF2B5EF4-FFF2-40B4-BE49-F238E27FC236}">
                <a16:creationId xmlns:a16="http://schemas.microsoft.com/office/drawing/2014/main" id="{1903C6D2-11C0-C9DF-A9B2-32B98E800880}"/>
              </a:ext>
            </a:extLst>
          </p:cNvPr>
          <p:cNvSpPr>
            <a:spLocks noGrp="1"/>
          </p:cNvSpPr>
          <p:nvPr>
            <p:ph type="body" sz="quarter" idx="12"/>
          </p:nvPr>
        </p:nvSpPr>
        <p:spPr/>
        <p:txBody>
          <a:bodyPr/>
          <a:lstStyle/>
          <a:p>
            <a:r>
              <a:rPr lang="fr-FR" dirty="0"/>
              <a:t>Biomécanique : suite</a:t>
            </a:r>
          </a:p>
        </p:txBody>
      </p:sp>
      <p:pic>
        <p:nvPicPr>
          <p:cNvPr id="7" name="Image 6">
            <a:extLst>
              <a:ext uri="{FF2B5EF4-FFF2-40B4-BE49-F238E27FC236}">
                <a16:creationId xmlns:a16="http://schemas.microsoft.com/office/drawing/2014/main" id="{CCDA019F-483D-4311-9D86-AD3CCF6D978D}"/>
              </a:ext>
            </a:extLst>
          </p:cNvPr>
          <p:cNvPicPr>
            <a:picLocks noChangeAspect="1"/>
          </p:cNvPicPr>
          <p:nvPr/>
        </p:nvPicPr>
        <p:blipFill>
          <a:blip r:embed="rId2"/>
          <a:stretch>
            <a:fillRect/>
          </a:stretch>
        </p:blipFill>
        <p:spPr>
          <a:xfrm>
            <a:off x="7379903" y="1062227"/>
            <a:ext cx="4841593" cy="5795773"/>
          </a:xfrm>
          <a:prstGeom prst="rect">
            <a:avLst/>
          </a:prstGeom>
          <a:noFill/>
          <a:ln cap="flat">
            <a:noFill/>
          </a:ln>
        </p:spPr>
      </p:pic>
    </p:spTree>
    <p:extLst>
      <p:ext uri="{BB962C8B-B14F-4D97-AF65-F5344CB8AC3E}">
        <p14:creationId xmlns:p14="http://schemas.microsoft.com/office/powerpoint/2010/main" val="80809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4936221-FD52-4320-AAFE-FF552855C490}"/>
              </a:ext>
            </a:extLst>
          </p:cNvPr>
          <p:cNvSpPr>
            <a:spLocks noGrp="1"/>
          </p:cNvSpPr>
          <p:nvPr>
            <p:ph type="body" sz="quarter" idx="10"/>
          </p:nvPr>
        </p:nvSpPr>
        <p:spPr>
          <a:xfrm>
            <a:off x="0" y="3442555"/>
            <a:ext cx="12344400" cy="609600"/>
          </a:xfrm>
        </p:spPr>
        <p:txBody>
          <a:bodyPr/>
          <a:lstStyle/>
          <a:p>
            <a:r>
              <a:rPr lang="fr-FR" dirty="0"/>
              <a:t>SYMPTOMES</a:t>
            </a:r>
            <a:endParaRPr lang="en-US" dirty="0"/>
          </a:p>
        </p:txBody>
      </p:sp>
      <p:sp>
        <p:nvSpPr>
          <p:cNvPr id="3" name="CustomShape 2">
            <a:extLst>
              <a:ext uri="{FF2B5EF4-FFF2-40B4-BE49-F238E27FC236}">
                <a16:creationId xmlns:a16="http://schemas.microsoft.com/office/drawing/2014/main" id="{235E556E-C06D-4806-9FA9-721B474B423E}"/>
              </a:ext>
            </a:extLst>
          </p:cNvPr>
          <p:cNvSpPr/>
          <p:nvPr/>
        </p:nvSpPr>
        <p:spPr>
          <a:xfrm>
            <a:off x="0" y="1028520"/>
            <a:ext cx="12192000" cy="118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pPr>
            <a:endParaRPr lang="fr-FR" sz="8000" b="0" strike="noStrike" spc="-1" dirty="0">
              <a:latin typeface="Arial"/>
            </a:endParaRPr>
          </a:p>
        </p:txBody>
      </p:sp>
      <p:sp>
        <p:nvSpPr>
          <p:cNvPr id="4" name="Line 5">
            <a:extLst>
              <a:ext uri="{FF2B5EF4-FFF2-40B4-BE49-F238E27FC236}">
                <a16:creationId xmlns:a16="http://schemas.microsoft.com/office/drawing/2014/main" id="{3DEE52F7-A426-4477-A31B-A9E7D072028D}"/>
              </a:ext>
            </a:extLst>
          </p:cNvPr>
          <p:cNvSpPr/>
          <p:nvPr/>
        </p:nvSpPr>
        <p:spPr>
          <a:xfrm>
            <a:off x="5789880" y="222876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txBody>
          <a:bodyPr/>
          <a:lstStyle/>
          <a:p>
            <a:endParaRPr lang="fr-FR"/>
          </a:p>
        </p:txBody>
      </p:sp>
    </p:spTree>
    <p:extLst>
      <p:ext uri="{BB962C8B-B14F-4D97-AF65-F5344CB8AC3E}">
        <p14:creationId xmlns:p14="http://schemas.microsoft.com/office/powerpoint/2010/main" val="2002381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4">
            <a:extLst>
              <a:ext uri="{FF2B5EF4-FFF2-40B4-BE49-F238E27FC236}">
                <a16:creationId xmlns:a16="http://schemas.microsoft.com/office/drawing/2014/main" id="{9A786304-8556-F203-CB34-56A2112FD195}"/>
              </a:ext>
            </a:extLst>
          </p:cNvPr>
          <p:cNvSpPr txBox="1">
            <a:spLocks/>
          </p:cNvSpPr>
          <p:nvPr/>
        </p:nvSpPr>
        <p:spPr>
          <a:xfrm>
            <a:off x="-5984" y="1332320"/>
            <a:ext cx="12192000" cy="5468822"/>
          </a:xfrm>
          <a:prstGeom prst="rect">
            <a:avLst/>
          </a:prstGeom>
          <a:solidFill>
            <a:srgbClr val="0A0096"/>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dirty="0"/>
          </a:p>
        </p:txBody>
      </p:sp>
      <p:sp>
        <p:nvSpPr>
          <p:cNvPr id="3" name="Espace réservé du texte 2">
            <a:extLst>
              <a:ext uri="{FF2B5EF4-FFF2-40B4-BE49-F238E27FC236}">
                <a16:creationId xmlns:a16="http://schemas.microsoft.com/office/drawing/2014/main" id="{1903C6D2-11C0-C9DF-A9B2-32B98E800880}"/>
              </a:ext>
            </a:extLst>
          </p:cNvPr>
          <p:cNvSpPr>
            <a:spLocks noGrp="1"/>
          </p:cNvSpPr>
          <p:nvPr>
            <p:ph type="body" sz="quarter" idx="12"/>
          </p:nvPr>
        </p:nvSpPr>
        <p:spPr>
          <a:xfrm>
            <a:off x="913666" y="672433"/>
            <a:ext cx="9085739" cy="659887"/>
          </a:xfrm>
        </p:spPr>
        <p:txBody>
          <a:bodyPr/>
          <a:lstStyle/>
          <a:p>
            <a:pPr>
              <a:spcBef>
                <a:spcPts val="0"/>
              </a:spcBef>
            </a:pPr>
            <a:r>
              <a:rPr lang="fr-FR" dirty="0"/>
              <a:t>Cliniquement</a:t>
            </a:r>
          </a:p>
          <a:p>
            <a:pPr>
              <a:spcBef>
                <a:spcPts val="0"/>
              </a:spcBef>
            </a:pPr>
            <a:endParaRPr lang="fr-FR" dirty="0"/>
          </a:p>
        </p:txBody>
      </p:sp>
      <p:sp>
        <p:nvSpPr>
          <p:cNvPr id="6" name="Espace réservé du texte 4">
            <a:extLst>
              <a:ext uri="{FF2B5EF4-FFF2-40B4-BE49-F238E27FC236}">
                <a16:creationId xmlns:a16="http://schemas.microsoft.com/office/drawing/2014/main" id="{EEB60EE7-EEE3-8434-E928-B53367AFC09A}"/>
              </a:ext>
            </a:extLst>
          </p:cNvPr>
          <p:cNvSpPr txBox="1">
            <a:spLocks/>
          </p:cNvSpPr>
          <p:nvPr/>
        </p:nvSpPr>
        <p:spPr>
          <a:xfrm>
            <a:off x="6302262" y="2192054"/>
            <a:ext cx="4844158" cy="40698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dirty="0">
              <a:solidFill>
                <a:schemeClr val="bg1"/>
              </a:solidFill>
            </a:endParaRPr>
          </a:p>
        </p:txBody>
      </p:sp>
      <p:sp>
        <p:nvSpPr>
          <p:cNvPr id="29" name="Espace réservé du texte 4">
            <a:extLst>
              <a:ext uri="{FF2B5EF4-FFF2-40B4-BE49-F238E27FC236}">
                <a16:creationId xmlns:a16="http://schemas.microsoft.com/office/drawing/2014/main" id="{B62F8C82-23E1-3803-2C72-8D844C1FCC99}"/>
              </a:ext>
            </a:extLst>
          </p:cNvPr>
          <p:cNvSpPr txBox="1">
            <a:spLocks/>
          </p:cNvSpPr>
          <p:nvPr/>
        </p:nvSpPr>
        <p:spPr>
          <a:xfrm>
            <a:off x="46624" y="1332320"/>
            <a:ext cx="11919598" cy="74010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fr-FR" sz="2300" b="1" dirty="0">
              <a:solidFill>
                <a:schemeClr val="bg1"/>
              </a:solidFill>
            </a:endParaRPr>
          </a:p>
        </p:txBody>
      </p:sp>
      <p:sp>
        <p:nvSpPr>
          <p:cNvPr id="2" name="Espace réservé du texte 4">
            <a:extLst>
              <a:ext uri="{FF2B5EF4-FFF2-40B4-BE49-F238E27FC236}">
                <a16:creationId xmlns:a16="http://schemas.microsoft.com/office/drawing/2014/main" id="{E44BCBC5-4664-91A2-7417-D4EAC2CFFEF3}"/>
              </a:ext>
            </a:extLst>
          </p:cNvPr>
          <p:cNvSpPr txBox="1">
            <a:spLocks/>
          </p:cNvSpPr>
          <p:nvPr/>
        </p:nvSpPr>
        <p:spPr>
          <a:xfrm>
            <a:off x="225778" y="1504642"/>
            <a:ext cx="8850963" cy="51509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solidFill>
                  <a:schemeClr val="bg1"/>
                </a:solidFill>
              </a:rPr>
              <a:t>Il faut rapidement reconnaitre une CC pour éviter les complications à court et à long terme.</a:t>
            </a:r>
          </a:p>
        </p:txBody>
      </p:sp>
      <p:sp>
        <p:nvSpPr>
          <p:cNvPr id="5" name="Espace réservé du texte 4">
            <a:extLst>
              <a:ext uri="{FF2B5EF4-FFF2-40B4-BE49-F238E27FC236}">
                <a16:creationId xmlns:a16="http://schemas.microsoft.com/office/drawing/2014/main" id="{E603D9AB-0176-3E2D-20C1-CA3456E34B6E}"/>
              </a:ext>
            </a:extLst>
          </p:cNvPr>
          <p:cNvSpPr txBox="1">
            <a:spLocks/>
          </p:cNvSpPr>
          <p:nvPr/>
        </p:nvSpPr>
        <p:spPr>
          <a:xfrm>
            <a:off x="225778" y="2391075"/>
            <a:ext cx="7062310" cy="4407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A0096"/>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solidFill>
                  <a:schemeClr val="bg1"/>
                </a:solidFill>
              </a:rPr>
              <a:t>Initialement, sur le tatami le judoka peut avoir :</a:t>
            </a:r>
          </a:p>
          <a:p>
            <a:endParaRPr lang="fr-FR" sz="2000" dirty="0">
              <a:solidFill>
                <a:schemeClr val="bg1"/>
              </a:solidFill>
            </a:endParaRPr>
          </a:p>
          <a:p>
            <a:pPr lvl="1"/>
            <a:r>
              <a:rPr lang="fr-FR" sz="2000" dirty="0">
                <a:solidFill>
                  <a:schemeClr val="bg1"/>
                </a:solidFill>
                <a:latin typeface="Montserrat" panose="00000500000000000000" pitchFamily="2" charset="0"/>
              </a:rPr>
              <a:t>des difficultés à se relever</a:t>
            </a:r>
          </a:p>
          <a:p>
            <a:pPr lvl="1"/>
            <a:r>
              <a:rPr lang="fr-FR" sz="2000" dirty="0">
                <a:solidFill>
                  <a:schemeClr val="bg1"/>
                </a:solidFill>
                <a:latin typeface="Montserrat" panose="00000500000000000000" pitchFamily="2" charset="0"/>
              </a:rPr>
              <a:t>se tenir la tête</a:t>
            </a:r>
          </a:p>
          <a:p>
            <a:pPr lvl="1"/>
            <a:r>
              <a:rPr lang="fr-FR" sz="2000" dirty="0">
                <a:solidFill>
                  <a:schemeClr val="bg1"/>
                </a:solidFill>
                <a:latin typeface="Montserrat" panose="00000500000000000000" pitchFamily="2" charset="0"/>
              </a:rPr>
              <a:t>des difficultés à retrouver son point de combat</a:t>
            </a:r>
          </a:p>
          <a:p>
            <a:pPr lvl="1"/>
            <a:r>
              <a:rPr lang="fr-FR" sz="2000" dirty="0">
                <a:solidFill>
                  <a:schemeClr val="bg1"/>
                </a:solidFill>
                <a:latin typeface="Montserrat" panose="00000500000000000000" pitchFamily="2" charset="0"/>
              </a:rPr>
              <a:t>confusion</a:t>
            </a:r>
          </a:p>
          <a:p>
            <a:pPr lvl="1"/>
            <a:r>
              <a:rPr lang="fr-FR" sz="2000" dirty="0">
                <a:solidFill>
                  <a:schemeClr val="bg1"/>
                </a:solidFill>
                <a:latin typeface="Montserrat" panose="00000500000000000000" pitchFamily="2" charset="0"/>
              </a:rPr>
              <a:t>vomissement </a:t>
            </a:r>
          </a:p>
          <a:p>
            <a:pPr lvl="1"/>
            <a:r>
              <a:rPr lang="fr-FR" sz="2000" dirty="0">
                <a:solidFill>
                  <a:schemeClr val="bg1"/>
                </a:solidFill>
                <a:latin typeface="Montserrat" panose="00000500000000000000" pitchFamily="2" charset="0"/>
              </a:rPr>
              <a:t>amnésie des faits</a:t>
            </a:r>
          </a:p>
          <a:p>
            <a:pPr lvl="1"/>
            <a:r>
              <a:rPr lang="fr-FR" sz="2000" dirty="0">
                <a:solidFill>
                  <a:schemeClr val="bg1"/>
                </a:solidFill>
                <a:latin typeface="Montserrat" panose="00000500000000000000" pitchFamily="2" charset="0"/>
              </a:rPr>
              <a:t>ne combat plus comme d’habitude</a:t>
            </a:r>
          </a:p>
          <a:p>
            <a:pPr lvl="1"/>
            <a:r>
              <a:rPr lang="fr-FR" sz="2000" dirty="0">
                <a:solidFill>
                  <a:schemeClr val="bg1"/>
                </a:solidFill>
                <a:latin typeface="Montserrat" panose="00000500000000000000" pitchFamily="2" charset="0"/>
              </a:rPr>
              <a:t>comportement anormal, inhabituel</a:t>
            </a:r>
          </a:p>
          <a:p>
            <a:pPr lvl="1"/>
            <a:r>
              <a:rPr lang="fr-FR" sz="2000" dirty="0">
                <a:solidFill>
                  <a:schemeClr val="bg1"/>
                </a:solidFill>
                <a:latin typeface="Montserrat" panose="00000500000000000000" pitchFamily="2" charset="0"/>
              </a:rPr>
              <a:t>troubles de l’équilibre </a:t>
            </a:r>
          </a:p>
          <a:p>
            <a:r>
              <a:rPr lang="fr-FR" sz="2000" dirty="0">
                <a:solidFill>
                  <a:schemeClr val="bg1"/>
                </a:solidFill>
              </a:rPr>
              <a:t>…</a:t>
            </a:r>
          </a:p>
        </p:txBody>
      </p:sp>
      <p:pic>
        <p:nvPicPr>
          <p:cNvPr id="7" name="Image 6">
            <a:extLst>
              <a:ext uri="{FF2B5EF4-FFF2-40B4-BE49-F238E27FC236}">
                <a16:creationId xmlns:a16="http://schemas.microsoft.com/office/drawing/2014/main" id="{756DD68B-5752-B7CD-B96B-D950F4C24028}"/>
              </a:ext>
            </a:extLst>
          </p:cNvPr>
          <p:cNvPicPr>
            <a:picLocks noChangeAspect="1"/>
          </p:cNvPicPr>
          <p:nvPr/>
        </p:nvPicPr>
        <p:blipFill>
          <a:blip r:embed="rId3"/>
          <a:stretch>
            <a:fillRect/>
          </a:stretch>
        </p:blipFill>
        <p:spPr>
          <a:xfrm>
            <a:off x="10037030" y="1289463"/>
            <a:ext cx="2154969" cy="5604527"/>
          </a:xfrm>
          <a:prstGeom prst="rect">
            <a:avLst/>
          </a:prstGeom>
        </p:spPr>
      </p:pic>
    </p:spTree>
    <p:extLst>
      <p:ext uri="{BB962C8B-B14F-4D97-AF65-F5344CB8AC3E}">
        <p14:creationId xmlns:p14="http://schemas.microsoft.com/office/powerpoint/2010/main" val="2411653845"/>
      </p:ext>
    </p:extLst>
  </p:cSld>
  <p:clrMapOvr>
    <a:masterClrMapping/>
  </p:clrMapOvr>
</p:sld>
</file>

<file path=ppt/theme/theme1.xml><?xml version="1.0" encoding="utf-8"?>
<a:theme xmlns:a="http://schemas.openxmlformats.org/drawingml/2006/main" name="Commotion Cérébra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plate FFJ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PRESENTATION FFJDA.pptx" id="{6ADBFADA-0158-4E1B-9FA4-BAB3B4423016}" vid="{317BEDE3-203A-4E66-A0B0-85E35BE9F3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552b9c8-7136-4c15-9b62-1294add26460">
      <UserInfo>
        <DisplayName>Jérémy LOUWS</DisplayName>
        <AccountId>135</AccountId>
        <AccountType/>
      </UserInfo>
      <UserInfo>
        <DisplayName>Guillaume SEVESTRE</DisplayName>
        <AccountId>136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CDD6A929D83944A95726E02D73BDC7" ma:contentTypeVersion="11" ma:contentTypeDescription="Crée un document." ma:contentTypeScope="" ma:versionID="116cd34a4c8df09d7ef0427dc2a4ffc4">
  <xsd:schema xmlns:xsd="http://www.w3.org/2001/XMLSchema" xmlns:xs="http://www.w3.org/2001/XMLSchema" xmlns:p="http://schemas.microsoft.com/office/2006/metadata/properties" xmlns:ns2="d083794b-5bca-4ddf-8f9e-23fce1d54cb8" xmlns:ns3="b552b9c8-7136-4c15-9b62-1294add26460" targetNamespace="http://schemas.microsoft.com/office/2006/metadata/properties" ma:root="true" ma:fieldsID="604c19f3d14c1a91203ace7aa4932535" ns2:_="" ns3:_="">
    <xsd:import namespace="d083794b-5bca-4ddf-8f9e-23fce1d54cb8"/>
    <xsd:import namespace="b552b9c8-7136-4c15-9b62-1294add26460"/>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3794b-5bca-4ddf-8f9e-23fce1d54c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52b9c8-7136-4c15-9b62-1294add26460"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97F285-9F9C-4CEA-8DC8-CF9392934C5A}">
  <ds:schemaRefs>
    <ds:schemaRef ds:uri="http://schemas.microsoft.com/office/2006/documentManagement/types"/>
    <ds:schemaRef ds:uri="http://purl.org/dc/terms/"/>
    <ds:schemaRef ds:uri="b01781c7-e432-4ce6-b146-db218688d44b"/>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 ds:uri="http://purl.org/dc/elements/1.1/"/>
    <ds:schemaRef ds:uri="b552b9c8-7136-4c15-9b62-1294add26460"/>
  </ds:schemaRefs>
</ds:datastoreItem>
</file>

<file path=customXml/itemProps2.xml><?xml version="1.0" encoding="utf-8"?>
<ds:datastoreItem xmlns:ds="http://schemas.openxmlformats.org/officeDocument/2006/customXml" ds:itemID="{7BC6CA26-7667-4FCC-8E68-7650C72676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83794b-5bca-4ddf-8f9e-23fce1d54cb8"/>
    <ds:schemaRef ds:uri="b552b9c8-7136-4c15-9b62-1294add264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867E26-7D2E-4C08-8937-A5EDA2DC98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MODELE PRESENTATION FFJDA</Template>
  <TotalTime>13791</TotalTime>
  <Words>527</Words>
  <Application>Microsoft Office PowerPoint</Application>
  <PresentationFormat>Grand écran</PresentationFormat>
  <Paragraphs>91</Paragraphs>
  <Slides>13</Slides>
  <Notes>3</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13</vt:i4>
      </vt:variant>
    </vt:vector>
  </HeadingPairs>
  <TitlesOfParts>
    <vt:vector size="20" baseType="lpstr">
      <vt:lpstr>Arial</vt:lpstr>
      <vt:lpstr>Barlow</vt:lpstr>
      <vt:lpstr>Calibri</vt:lpstr>
      <vt:lpstr>Inria Sans Light</vt:lpstr>
      <vt:lpstr>Montserrat</vt:lpstr>
      <vt:lpstr>Commotion Cérébrale</vt:lpstr>
      <vt:lpstr>2_Template FFJDA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Gizem  CANER</dc:creator>
  <cp:lastModifiedBy>Margaux  POYARD</cp:lastModifiedBy>
  <cp:revision>25</cp:revision>
  <dcterms:created xsi:type="dcterms:W3CDTF">2021-04-26T15:18:08Z</dcterms:created>
  <dcterms:modified xsi:type="dcterms:W3CDTF">2023-09-28T14:22:25Z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0x01010021CDD6A929D83944A95726E02D73BDC7</vt:lpwstr>
  </property>
</Properties>
</file>